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4.xml" ContentType="application/vnd.openxmlformats-officedocument.presentationml.notesSlide+xml"/>
  <Override PartName="/ppt/charts/chart2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5.xml" ContentType="application/vnd.openxmlformats-officedocument.presentationml.notesSlide+xml"/>
  <Override PartName="/ppt/charts/chart25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notesSlides/notesSlide6.xml" ContentType="application/vnd.openxmlformats-officedocument.presentationml.notesSlide+xml"/>
  <Override PartName="/ppt/charts/chart2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notesSlides/notesSlide7.xml" ContentType="application/vnd.openxmlformats-officedocument.presentationml.notesSlide+xml"/>
  <Override PartName="/ppt/charts/chart3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67" r:id="rId5"/>
    <p:sldId id="268" r:id="rId6"/>
    <p:sldId id="258" r:id="rId7"/>
    <p:sldId id="531" r:id="rId8"/>
    <p:sldId id="992" r:id="rId9"/>
    <p:sldId id="530" r:id="rId10"/>
    <p:sldId id="991" r:id="rId11"/>
    <p:sldId id="270" r:id="rId12"/>
    <p:sldId id="260" r:id="rId13"/>
    <p:sldId id="259" r:id="rId14"/>
    <p:sldId id="271" r:id="rId15"/>
    <p:sldId id="256" r:id="rId16"/>
    <p:sldId id="278" r:id="rId17"/>
    <p:sldId id="282" r:id="rId18"/>
    <p:sldId id="283" r:id="rId19"/>
    <p:sldId id="296" r:id="rId20"/>
    <p:sldId id="285" r:id="rId21"/>
    <p:sldId id="298" r:id="rId22"/>
    <p:sldId id="284" r:id="rId23"/>
    <p:sldId id="304" r:id="rId24"/>
    <p:sldId id="305" r:id="rId25"/>
    <p:sldId id="277" r:id="rId26"/>
    <p:sldId id="299" r:id="rId27"/>
    <p:sldId id="1297" r:id="rId28"/>
    <p:sldId id="1298" r:id="rId29"/>
    <p:sldId id="1299" r:id="rId30"/>
    <p:sldId id="1300" r:id="rId31"/>
    <p:sldId id="1302" r:id="rId32"/>
    <p:sldId id="1303" r:id="rId33"/>
    <p:sldId id="1304" r:id="rId34"/>
    <p:sldId id="1305" r:id="rId35"/>
    <p:sldId id="265" r:id="rId3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5728"/>
  </p:normalViewPr>
  <p:slideViewPr>
    <p:cSldViewPr snapToGrid="0" snapToObjects="1">
      <p:cViewPr varScale="1">
        <p:scale>
          <a:sx n="67" d="100"/>
          <a:sy n="67" d="100"/>
        </p:scale>
        <p:origin x="5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e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about:blank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\\CNICJLAGUM\Colciencias%20Actualizado\procesamiento%20de%20datos\fermentaci&#243;n\Datos%20MC%20Muestreo%20Universidad%20Catolica\Datos%20MC%20Muestreo%20Universidad%20Catolica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aguirre\Desktop\CENICAF&#201;\CASA%20LUKER%20-CENICAF&#201;%2010%20A&#209;OS\CASA%20LUKER%20ACTUALIZADO\Fase%20IV-PROYECTO%20COLCIENCIAS\Colciencias%20Actualizado\procesamiento%20de%20datos\fermentaci&#243;n\Datos%20MC\Gr&#225;ficasreuni&#243;n%20catolica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NUEVO%20CASA%20LUKER\proyectos%202018%20NG\FERMENTACI&#211;N%20VALIDACI&#211;N%20Y%20PROFUNDIZACI&#211;N\El%20Rosario%20validaci&#243;n%201\sensores\Final%20procesamiento%20finalllllll%20%20Rosario%20(version%201)(Recuperado%20autom&#225;ticamente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NUEVO%20CASA%20LUKER\proyectos%202018%20NG\FERMENTACI&#211;N%20VALIDACI&#211;N%20Y%20PROFUNDIZACI&#211;N\El%20Rosario%20validaci&#243;n%201\sensores\Final%20procesamiento%20finalllllll%20%20Rosario%20(version%201)(Recuperado%20autom&#225;ticamente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NUEVO%20CASA%20LUKER\proyectos%202018%20NG\FERMENTACI&#211;N%20VALIDACI&#211;N%20Y%20PROFUNDIZACI&#211;N\gr&#225;ficas%20cruzando%20zona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NUEVO%20CASA%20LUKER\proyectos%202018%20NG\FERMENTACI&#211;N%20VALIDACI&#211;N%20Y%20PROFUNDIZACI&#211;N\gr&#225;ficas%20cruzando%20zona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rodriguez\AppData\Roaming\Microsoft\Excel\Consolidado%20ensayo%20microfermentacion%20100821%20(version%202).xlsb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en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rodriguez\AppData\Roaming\Microsoft\Excel\Consolidado%20ensayo%20microfermentacion%20100821%20(version%202).xlsb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rodriguez\AppData\Roaming\Microsoft\Excel\Consolidado%20ensayo%20microfermentacion%20100821%20(version%202).xlsb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rodriguez\AppData\Roaming\Microsoft\Excel\Consolidado%20ensayo%20microfermentacion%20100821%20(version%202).xlsb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NUEVO%20CASA%20LUKER\proyectos%202018%20NG\Agunate%20de%20mazorca\final%20procesamient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rodriguez\AppData\Roaming\Microsoft\Excel\Consolidado%20ensayo%20microfermentacion%20100821%20(version%202).xlsb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rodriguez\Documents\MICROFERMENTACIONES\Consolidado%20ensayo%20microfermentacion%2012082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about:blank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sers\JLAguM\Colciencias%20Actualizado\procesamiento%20de%20datos\fermentaci&#243;n\Datos%20MC%20Muestreo%20Universidad%20Catolica\Datos%20MC%20Muestreo%20Universidad%20Catolic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CNICJLAGUM\Colciencias%20Actualizado\procesamiento%20de%20datos\fermentaci&#243;n\Datos%20MC%20Muestreo%20Universidad%20Catolica\Curvas%20de%20temeperatura%20MC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about:blank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sers\JLAguM\Colciencias%20Actualizado\procesamiento%20de%20datos\fermentaci&#243;n\Datos%20MC%20Muestreo%20Universidad%20Catolica\Gr&#225;ficas%20para%20reuni&#243;n%20catolica%20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about:blank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89677366717735"/>
          <c:y val="6.6065503686805055E-2"/>
          <c:w val="0.85144273916472524"/>
          <c:h val="0.541274624415010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'[Gráfico en Microsoft PowerPoint]Hoja1'!$B$4</c:f>
              <c:strCache>
                <c:ptCount val="1"/>
                <c:pt idx="0">
                  <c:v>D0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'[Gráfico en Microsoft PowerPoint]Hoja1'!$C$20:$E$20</c:f>
                <c:numCache>
                  <c:formatCode>General</c:formatCode>
                  <c:ptCount val="1"/>
                  <c:pt idx="0">
                    <c:v>5.2704627669472932E-2</c:v>
                  </c:pt>
                </c:numCache>
                <c:extLst/>
              </c:numRef>
            </c:plus>
            <c:minus>
              <c:numRef>
                <c:f>'[Gráfico en Microsoft PowerPoint]Hoja1'!$C$20:$E$20</c:f>
                <c:numCache>
                  <c:formatCode>General</c:formatCode>
                  <c:ptCount val="1"/>
                  <c:pt idx="0">
                    <c:v>5.2704627669472932E-2</c:v>
                  </c:pt>
                </c:numCache>
                <c:extLst/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'[Gráfico en Microsoft PowerPoint]Hoja1'!$I$11:$K$12</c:f>
              <c:multiLvlStrCache>
                <c:ptCount val="1"/>
                <c:lvl>
                  <c:pt idx="0">
                    <c:v>F6</c:v>
                  </c:pt>
                </c:lvl>
                <c:lvl>
                  <c:pt idx="0">
                    <c:v>ESCALONAMIENTO 1000 kg</c:v>
                  </c:pt>
                </c:lvl>
              </c:multiLvlStrCache>
              <c:extLst/>
            </c:multiLvlStrRef>
          </c:cat>
          <c:val>
            <c:numRef>
              <c:f>'[Gráfico en Microsoft PowerPoint]Hoja1'!$I$13:$K$13</c:f>
              <c:numCache>
                <c:formatCode>0.00</c:formatCode>
                <c:ptCount val="1"/>
                <c:pt idx="0">
                  <c:v>1.0111111111111111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8F01-47CF-99A5-CB3118336396}"/>
            </c:ext>
          </c:extLst>
        </c:ser>
        <c:ser>
          <c:idx val="1"/>
          <c:order val="1"/>
          <c:tx>
            <c:strRef>
              <c:f>'[Gráfico en Microsoft PowerPoint]Hoja1'!$B$5</c:f>
              <c:strCache>
                <c:ptCount val="1"/>
                <c:pt idx="0">
                  <c:v>D3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'[Gráfico en Microsoft PowerPoint]Hoja1'!$C$21:$E$21</c:f>
                <c:numCache>
                  <c:formatCode>General</c:formatCode>
                  <c:ptCount val="1"/>
                  <c:pt idx="0">
                    <c:v>1.110360857815109</c:v>
                  </c:pt>
                </c:numCache>
                <c:extLst/>
              </c:numRef>
            </c:plus>
            <c:minus>
              <c:numRef>
                <c:f>'[Gráfico en Microsoft PowerPoint]Hoja1'!$C$21:$E$21</c:f>
                <c:numCache>
                  <c:formatCode>General</c:formatCode>
                  <c:ptCount val="1"/>
                  <c:pt idx="0">
                    <c:v>1.110360857815109</c:v>
                  </c:pt>
                </c:numCache>
                <c:extLst/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'[Gráfico en Microsoft PowerPoint]Hoja1'!$I$11:$K$12</c:f>
              <c:multiLvlStrCache>
                <c:ptCount val="1"/>
                <c:lvl>
                  <c:pt idx="0">
                    <c:v>F6</c:v>
                  </c:pt>
                </c:lvl>
                <c:lvl>
                  <c:pt idx="0">
                    <c:v>ESCALONAMIENTO 1000 kg</c:v>
                  </c:pt>
                </c:lvl>
              </c:multiLvlStrCache>
              <c:extLst/>
            </c:multiLvlStrRef>
          </c:cat>
          <c:val>
            <c:numRef>
              <c:f>'[Gráfico en Microsoft PowerPoint]Hoja1'!$I$14:$K$14</c:f>
              <c:numCache>
                <c:formatCode>0.00</c:formatCode>
                <c:ptCount val="1"/>
                <c:pt idx="0">
                  <c:v>3.5629629629629624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8F01-47CF-99A5-CB3118336396}"/>
            </c:ext>
          </c:extLst>
        </c:ser>
        <c:ser>
          <c:idx val="2"/>
          <c:order val="2"/>
          <c:tx>
            <c:strRef>
              <c:f>'[Gráfico en Microsoft PowerPoint]Hoja1'!$B$6</c:f>
              <c:strCache>
                <c:ptCount val="1"/>
                <c:pt idx="0">
                  <c:v>DF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'[Gráfico en Microsoft PowerPoint]Hoja1'!$C$22:$E$22</c:f>
                <c:numCache>
                  <c:formatCode>General</c:formatCode>
                  <c:ptCount val="1"/>
                  <c:pt idx="0">
                    <c:v>0.70533679898331092</c:v>
                  </c:pt>
                </c:numCache>
                <c:extLst/>
              </c:numRef>
            </c:plus>
            <c:minus>
              <c:numRef>
                <c:f>'[Gráfico en Microsoft PowerPoint]Hoja1'!$C$22:$E$22</c:f>
                <c:numCache>
                  <c:formatCode>General</c:formatCode>
                  <c:ptCount val="1"/>
                  <c:pt idx="0">
                    <c:v>0.70533679898331092</c:v>
                  </c:pt>
                </c:numCache>
                <c:extLst/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'[Gráfico en Microsoft PowerPoint]Hoja1'!$I$11:$K$12</c:f>
              <c:multiLvlStrCache>
                <c:ptCount val="1"/>
                <c:lvl>
                  <c:pt idx="0">
                    <c:v>F6</c:v>
                  </c:pt>
                </c:lvl>
                <c:lvl>
                  <c:pt idx="0">
                    <c:v>ESCALONAMIENTO 1000 kg</c:v>
                  </c:pt>
                </c:lvl>
              </c:multiLvlStrCache>
              <c:extLst/>
            </c:multiLvlStrRef>
          </c:cat>
          <c:val>
            <c:numRef>
              <c:f>'[Gráfico en Microsoft PowerPoint]Hoja1'!$I$15:$K$15</c:f>
              <c:numCache>
                <c:formatCode>0.00</c:formatCode>
                <c:ptCount val="1"/>
                <c:pt idx="0">
                  <c:v>6.0222222222222213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8F01-47CF-99A5-CB3118336396}"/>
            </c:ext>
          </c:extLst>
        </c:ser>
        <c:ser>
          <c:idx val="3"/>
          <c:order val="3"/>
          <c:tx>
            <c:strRef>
              <c:f>'[Gráfico en Microsoft PowerPoint]Hoja1'!$B$7</c:f>
              <c:strCache>
                <c:ptCount val="1"/>
                <c:pt idx="0">
                  <c:v>SF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'[Gráfico en Microsoft PowerPoint]Hoja1'!$C$23:$E$23</c:f>
                <c:numCache>
                  <c:formatCode>General</c:formatCode>
                  <c:ptCount val="1"/>
                  <c:pt idx="0">
                    <c:v>0.34197140881138638</c:v>
                  </c:pt>
                </c:numCache>
                <c:extLst/>
              </c:numRef>
            </c:plus>
            <c:minus>
              <c:numRef>
                <c:f>'[Gráfico en Microsoft PowerPoint]Hoja1'!$C$23:$E$23</c:f>
                <c:numCache>
                  <c:formatCode>General</c:formatCode>
                  <c:ptCount val="1"/>
                  <c:pt idx="0">
                    <c:v>0.34197140881138638</c:v>
                  </c:pt>
                </c:numCache>
                <c:extLst/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'[Gráfico en Microsoft PowerPoint]Hoja1'!$I$11:$K$12</c:f>
              <c:multiLvlStrCache>
                <c:ptCount val="1"/>
                <c:lvl>
                  <c:pt idx="0">
                    <c:v>F6</c:v>
                  </c:pt>
                </c:lvl>
                <c:lvl>
                  <c:pt idx="0">
                    <c:v>ESCALONAMIENTO 1000 kg</c:v>
                  </c:pt>
                </c:lvl>
              </c:multiLvlStrCache>
              <c:extLst/>
            </c:multiLvlStrRef>
          </c:cat>
          <c:val>
            <c:numRef>
              <c:f>'[Gráfico en Microsoft PowerPoint]Hoja1'!$I$16:$K$16</c:f>
              <c:numCache>
                <c:formatCode>0.00</c:formatCode>
                <c:ptCount val="1"/>
                <c:pt idx="0">
                  <c:v>3.5888888888888886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8F01-47CF-99A5-CB31183363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6029064"/>
        <c:axId val="216026712"/>
      </c:barChart>
      <c:catAx>
        <c:axId val="216029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16026712"/>
        <c:crosses val="autoZero"/>
        <c:auto val="1"/>
        <c:lblAlgn val="ctr"/>
        <c:lblOffset val="100"/>
        <c:noMultiLvlLbl val="0"/>
      </c:catAx>
      <c:valAx>
        <c:axId val="216026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%</a:t>
                </a:r>
                <a:r>
                  <a:rPr lang="es-CO" baseline="0"/>
                  <a:t> de Ácidez</a:t>
                </a:r>
                <a:endParaRPr lang="es-CO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160290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Comportamiento del pH en el grano y mucilago durante la fermentación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pH del grano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'Ph en grano y cascarilla'!$B$4:$B$12</c:f>
              <c:strCache>
                <c:ptCount val="9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  <c:pt idx="7">
                  <c:v>D7</c:v>
                </c:pt>
                <c:pt idx="8">
                  <c:v>D8</c:v>
                </c:pt>
              </c:strCache>
            </c:strRef>
          </c:cat>
          <c:val>
            <c:numRef>
              <c:f>'Ph en grano y cascarilla'!$D$4:$D$12</c:f>
              <c:numCache>
                <c:formatCode>0.00</c:formatCode>
                <c:ptCount val="9"/>
                <c:pt idx="0">
                  <c:v>6.4233333333333347</c:v>
                </c:pt>
                <c:pt idx="1">
                  <c:v>6.3266666666666653</c:v>
                </c:pt>
                <c:pt idx="2">
                  <c:v>6.0066666666666668</c:v>
                </c:pt>
                <c:pt idx="3">
                  <c:v>4.9766666666666666</c:v>
                </c:pt>
                <c:pt idx="4">
                  <c:v>4.4200000000000008</c:v>
                </c:pt>
                <c:pt idx="5">
                  <c:v>4.5</c:v>
                </c:pt>
                <c:pt idx="6">
                  <c:v>4.6399999999999997</c:v>
                </c:pt>
                <c:pt idx="7">
                  <c:v>4.71</c:v>
                </c:pt>
                <c:pt idx="8">
                  <c:v>5.1066666666666665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CC-40CB-B1E5-7DB4714BC713}"/>
            </c:ext>
          </c:extLst>
        </c:ser>
        <c:ser>
          <c:idx val="1"/>
          <c:order val="1"/>
          <c:tx>
            <c:v>pH mucilago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'Ph en grano y cascarilla'!$B$4:$B$12</c:f>
              <c:strCache>
                <c:ptCount val="9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  <c:pt idx="7">
                  <c:v>D7</c:v>
                </c:pt>
                <c:pt idx="8">
                  <c:v>D8</c:v>
                </c:pt>
              </c:strCache>
            </c:strRef>
          </c:cat>
          <c:val>
            <c:numRef>
              <c:f>'Ph en grano y cascarilla'!$F$4:$F$12</c:f>
              <c:numCache>
                <c:formatCode>0.00</c:formatCode>
                <c:ptCount val="9"/>
                <c:pt idx="0">
                  <c:v>3.7766666666666668</c:v>
                </c:pt>
                <c:pt idx="1">
                  <c:v>4.0566666666666658</c:v>
                </c:pt>
                <c:pt idx="2">
                  <c:v>3.9533333333333331</c:v>
                </c:pt>
                <c:pt idx="3">
                  <c:v>4.1133333333333333</c:v>
                </c:pt>
                <c:pt idx="4">
                  <c:v>4.3500000000000005</c:v>
                </c:pt>
                <c:pt idx="5">
                  <c:v>4.4066666666666663</c:v>
                </c:pt>
                <c:pt idx="6">
                  <c:v>4.54</c:v>
                </c:pt>
                <c:pt idx="7">
                  <c:v>4.6833333333333336</c:v>
                </c:pt>
                <c:pt idx="8">
                  <c:v>5.8633333333333333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CC-40CB-B1E5-7DB4714BC7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6923680"/>
        <c:axId val="1241002512"/>
      </c:lineChart>
      <c:catAx>
        <c:axId val="1246923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Día de fermentación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41002512"/>
        <c:crosses val="autoZero"/>
        <c:auto val="1"/>
        <c:lblAlgn val="ctr"/>
        <c:lblOffset val="100"/>
        <c:noMultiLvlLbl val="0"/>
      </c:catAx>
      <c:valAx>
        <c:axId val="124100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pH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4692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8851924759405"/>
          <c:y val="0.82002260134149896"/>
          <c:w val="0.46785170603674542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s-CO"/>
              <a:t>Comportamiento del pH durante una fermentación  y secado 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8606589654908205E-2"/>
          <c:y val="0.15823594266813673"/>
          <c:w val="0.88099771902477353"/>
          <c:h val="0.60914184514146319"/>
        </c:manualLayout>
      </c:layout>
      <c:lineChart>
        <c:grouping val="standard"/>
        <c:varyColors val="0"/>
        <c:ser>
          <c:idx val="0"/>
          <c:order val="0"/>
          <c:tx>
            <c:strRef>
              <c:f>'pH '!$O$11</c:f>
              <c:strCache>
                <c:ptCount val="1"/>
                <c:pt idx="0">
                  <c:v>pH cascarilla</c:v>
                </c:pt>
              </c:strCache>
            </c:strRef>
          </c:tx>
          <c:cat>
            <c:strRef>
              <c:f>'pH '!$N$12:$N$25</c:f>
              <c:strCache>
                <c:ptCount val="14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  <c:pt idx="7">
                  <c:v>D7</c:v>
                </c:pt>
                <c:pt idx="8">
                  <c:v>D8</c:v>
                </c:pt>
                <c:pt idx="9">
                  <c:v>D9</c:v>
                </c:pt>
                <c:pt idx="10">
                  <c:v>1S</c:v>
                </c:pt>
                <c:pt idx="11">
                  <c:v>2S</c:v>
                </c:pt>
                <c:pt idx="12">
                  <c:v>3S</c:v>
                </c:pt>
                <c:pt idx="13">
                  <c:v>4S</c:v>
                </c:pt>
              </c:strCache>
            </c:strRef>
          </c:cat>
          <c:val>
            <c:numRef>
              <c:f>'pH '!$O$12:$O$25</c:f>
              <c:numCache>
                <c:formatCode>0.00</c:formatCode>
                <c:ptCount val="14"/>
                <c:pt idx="0">
                  <c:v>4.3833333333333329</c:v>
                </c:pt>
                <c:pt idx="1">
                  <c:v>4.666666666666667</c:v>
                </c:pt>
                <c:pt idx="2">
                  <c:v>4.4533333333333331</c:v>
                </c:pt>
                <c:pt idx="3">
                  <c:v>4.47</c:v>
                </c:pt>
                <c:pt idx="4">
                  <c:v>4.4766666666666666</c:v>
                </c:pt>
                <c:pt idx="5">
                  <c:v>4.54</c:v>
                </c:pt>
                <c:pt idx="6">
                  <c:v>4.8500000000000005</c:v>
                </c:pt>
                <c:pt idx="7">
                  <c:v>4.916666666666667</c:v>
                </c:pt>
                <c:pt idx="8">
                  <c:v>6.003333333333333</c:v>
                </c:pt>
                <c:pt idx="9">
                  <c:v>7.2433333333333323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F8-4B10-81D1-64E29E86C9F7}"/>
            </c:ext>
          </c:extLst>
        </c:ser>
        <c:ser>
          <c:idx val="1"/>
          <c:order val="1"/>
          <c:tx>
            <c:strRef>
              <c:f>'pH '!$P$11</c:f>
              <c:strCache>
                <c:ptCount val="1"/>
                <c:pt idx="0">
                  <c:v>pH grano</c:v>
                </c:pt>
              </c:strCache>
            </c:strRef>
          </c:tx>
          <c:cat>
            <c:strRef>
              <c:f>'pH '!$N$12:$N$25</c:f>
              <c:strCache>
                <c:ptCount val="14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  <c:pt idx="7">
                  <c:v>D7</c:v>
                </c:pt>
                <c:pt idx="8">
                  <c:v>D8</c:v>
                </c:pt>
                <c:pt idx="9">
                  <c:v>D9</c:v>
                </c:pt>
                <c:pt idx="10">
                  <c:v>1S</c:v>
                </c:pt>
                <c:pt idx="11">
                  <c:v>2S</c:v>
                </c:pt>
                <c:pt idx="12">
                  <c:v>3S</c:v>
                </c:pt>
                <c:pt idx="13">
                  <c:v>4S</c:v>
                </c:pt>
              </c:strCache>
            </c:strRef>
          </c:cat>
          <c:val>
            <c:numRef>
              <c:f>'pH '!$P$12:$P$25</c:f>
              <c:numCache>
                <c:formatCode>0.00</c:formatCode>
                <c:ptCount val="14"/>
                <c:pt idx="0">
                  <c:v>6.4233333333333347</c:v>
                </c:pt>
                <c:pt idx="1">
                  <c:v>6.3266666666666653</c:v>
                </c:pt>
                <c:pt idx="2">
                  <c:v>6.0066666666666668</c:v>
                </c:pt>
                <c:pt idx="3">
                  <c:v>4.9766666666666666</c:v>
                </c:pt>
                <c:pt idx="4">
                  <c:v>4.4200000000000008</c:v>
                </c:pt>
                <c:pt idx="5">
                  <c:v>4.5</c:v>
                </c:pt>
                <c:pt idx="6">
                  <c:v>4.6399999999999997</c:v>
                </c:pt>
                <c:pt idx="7">
                  <c:v>4.71</c:v>
                </c:pt>
                <c:pt idx="8">
                  <c:v>5.1066666666666665</c:v>
                </c:pt>
                <c:pt idx="9">
                  <c:v>5.4633333333333338</c:v>
                </c:pt>
                <c:pt idx="10">
                  <c:v>5.5</c:v>
                </c:pt>
                <c:pt idx="11">
                  <c:v>5.54</c:v>
                </c:pt>
                <c:pt idx="12">
                  <c:v>5.4866666666666672</c:v>
                </c:pt>
                <c:pt idx="13">
                  <c:v>5.3933333333333335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F8-4B10-81D1-64E29E86C9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1891840"/>
        <c:axId val="331893760"/>
      </c:lineChart>
      <c:catAx>
        <c:axId val="3318918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Días</a:t>
                </a:r>
              </a:p>
            </c:rich>
          </c:tx>
          <c:layout>
            <c:manualLayout>
              <c:xMode val="edge"/>
              <c:yMode val="edge"/>
              <c:x val="0.50351895412348924"/>
              <c:y val="0.83171448662632719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331893760"/>
        <c:crosses val="autoZero"/>
        <c:auto val="1"/>
        <c:lblAlgn val="ctr"/>
        <c:lblOffset val="100"/>
        <c:noMultiLvlLbl val="0"/>
      </c:catAx>
      <c:valAx>
        <c:axId val="331893760"/>
        <c:scaling>
          <c:orientation val="minMax"/>
          <c:max val="8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pH</a:t>
                </a:r>
              </a:p>
              <a:p>
                <a:pPr>
                  <a:defRPr/>
                </a:pPr>
                <a:endParaRPr lang="en-US"/>
              </a:p>
            </c:rich>
          </c:tx>
          <c:layout>
            <c:manualLayout>
              <c:xMode val="edge"/>
              <c:yMode val="edge"/>
              <c:x val="1.3581052684860049E-2"/>
              <c:y val="0.38952434694285043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331891840"/>
        <c:crosses val="autoZero"/>
        <c:crossBetween val="between"/>
        <c:majorUnit val="1"/>
        <c:minorUnit val="0.2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200">
          <a:latin typeface="Verdana" pitchFamily="34" charset="0"/>
          <a:ea typeface="Verdana" pitchFamily="34" charset="0"/>
          <a:cs typeface="Verdana" pitchFamily="34" charset="0"/>
        </a:defRPr>
      </a:pPr>
      <a:endParaRPr lang="es-E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730613948485801E-2"/>
          <c:y val="0.12141527335971694"/>
          <c:w val="0.8285387721030284"/>
          <c:h val="0.62815447674351776"/>
        </c:manualLayout>
      </c:layout>
      <c:lineChart>
        <c:grouping val="standard"/>
        <c:varyColors val="0"/>
        <c:ser>
          <c:idx val="0"/>
          <c:order val="0"/>
          <c:tx>
            <c:strRef>
              <c:f>'Ph en grano y cascarilla'!$C$3</c:f>
              <c:strCache>
                <c:ptCount val="1"/>
                <c:pt idx="0">
                  <c:v>pH cascarilla</c:v>
                </c:pt>
              </c:strCache>
            </c:strRef>
          </c:tx>
          <c:cat>
            <c:strRef>
              <c:f>'Ph en grano y cascarilla'!$B$4:$B$17</c:f>
              <c:strCache>
                <c:ptCount val="14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  <c:pt idx="7">
                  <c:v>D7</c:v>
                </c:pt>
                <c:pt idx="8">
                  <c:v>D8</c:v>
                </c:pt>
                <c:pt idx="9">
                  <c:v>1S</c:v>
                </c:pt>
                <c:pt idx="10">
                  <c:v>2S</c:v>
                </c:pt>
                <c:pt idx="11">
                  <c:v>3S</c:v>
                </c:pt>
                <c:pt idx="12">
                  <c:v>4S</c:v>
                </c:pt>
                <c:pt idx="13">
                  <c:v>5S</c:v>
                </c:pt>
              </c:strCache>
            </c:strRef>
          </c:cat>
          <c:val>
            <c:numRef>
              <c:f>'Ph en grano y cascarilla'!$C$4:$C$17</c:f>
              <c:numCache>
                <c:formatCode>0.00</c:formatCode>
                <c:ptCount val="14"/>
                <c:pt idx="0">
                  <c:v>4.3833333333333329</c:v>
                </c:pt>
                <c:pt idx="1">
                  <c:v>4.666666666666667</c:v>
                </c:pt>
                <c:pt idx="2">
                  <c:v>4.4533333333333331</c:v>
                </c:pt>
                <c:pt idx="3">
                  <c:v>4.47</c:v>
                </c:pt>
                <c:pt idx="4">
                  <c:v>4.4766666666666666</c:v>
                </c:pt>
                <c:pt idx="5">
                  <c:v>4.54</c:v>
                </c:pt>
                <c:pt idx="6">
                  <c:v>4.8500000000000005</c:v>
                </c:pt>
                <c:pt idx="7">
                  <c:v>4.916666666666667</c:v>
                </c:pt>
                <c:pt idx="8">
                  <c:v>6.003333333333333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DD-4409-B748-402CBB85CBB7}"/>
            </c:ext>
          </c:extLst>
        </c:ser>
        <c:ser>
          <c:idx val="1"/>
          <c:order val="1"/>
          <c:tx>
            <c:strRef>
              <c:f>'Ph en grano y cascarilla'!$D$3</c:f>
              <c:strCache>
                <c:ptCount val="1"/>
                <c:pt idx="0">
                  <c:v>pH grano</c:v>
                </c:pt>
              </c:strCache>
            </c:strRef>
          </c:tx>
          <c:val>
            <c:numRef>
              <c:f>'Ph en grano y cascarilla'!$D$4:$D$17</c:f>
              <c:numCache>
                <c:formatCode>0.00</c:formatCode>
                <c:ptCount val="14"/>
                <c:pt idx="0">
                  <c:v>6.4233333333333347</c:v>
                </c:pt>
                <c:pt idx="1">
                  <c:v>6.3266666666666653</c:v>
                </c:pt>
                <c:pt idx="2">
                  <c:v>6.0066666666666668</c:v>
                </c:pt>
                <c:pt idx="3">
                  <c:v>4.9766666666666666</c:v>
                </c:pt>
                <c:pt idx="4">
                  <c:v>4.4200000000000008</c:v>
                </c:pt>
                <c:pt idx="5">
                  <c:v>4.5</c:v>
                </c:pt>
                <c:pt idx="6">
                  <c:v>4.6399999999999997</c:v>
                </c:pt>
                <c:pt idx="7">
                  <c:v>4.71</c:v>
                </c:pt>
                <c:pt idx="8">
                  <c:v>5.1066666666666665</c:v>
                </c:pt>
                <c:pt idx="9">
                  <c:v>5.0599999999999996</c:v>
                </c:pt>
                <c:pt idx="10">
                  <c:v>5.0333333333333332</c:v>
                </c:pt>
                <c:pt idx="11">
                  <c:v>4.9466666666666663</c:v>
                </c:pt>
                <c:pt idx="12">
                  <c:v>4.9466666666666663</c:v>
                </c:pt>
                <c:pt idx="13">
                  <c:v>4.9233333333333329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DD-4409-B748-402CBB85C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052224"/>
        <c:axId val="150062592"/>
      </c:lineChart>
      <c:lineChart>
        <c:grouping val="standard"/>
        <c:varyColors val="0"/>
        <c:ser>
          <c:idx val="2"/>
          <c:order val="2"/>
          <c:tx>
            <c:strRef>
              <c:f>'Ph en grano y cascarilla'!$E$3</c:f>
              <c:strCache>
                <c:ptCount val="1"/>
                <c:pt idx="0">
                  <c:v>% de acidez grano</c:v>
                </c:pt>
              </c:strCache>
            </c:strRef>
          </c:tx>
          <c:val>
            <c:numRef>
              <c:f>'Ph en grano y cascarilla'!$E$4:$E$17</c:f>
              <c:numCache>
                <c:formatCode>0.00</c:formatCode>
                <c:ptCount val="14"/>
                <c:pt idx="0">
                  <c:v>1.3133333333333332</c:v>
                </c:pt>
                <c:pt idx="1">
                  <c:v>1.4666666666666668</c:v>
                </c:pt>
                <c:pt idx="2">
                  <c:v>1.4033333333333333</c:v>
                </c:pt>
                <c:pt idx="3">
                  <c:v>3.4800000000000004</c:v>
                </c:pt>
                <c:pt idx="4">
                  <c:v>5.13</c:v>
                </c:pt>
                <c:pt idx="5">
                  <c:v>4.97</c:v>
                </c:pt>
                <c:pt idx="6">
                  <c:v>4.0600000000000005</c:v>
                </c:pt>
                <c:pt idx="7">
                  <c:v>3.06</c:v>
                </c:pt>
                <c:pt idx="8">
                  <c:v>2.5100000000000002</c:v>
                </c:pt>
                <c:pt idx="9">
                  <c:v>2.1300000000000003</c:v>
                </c:pt>
                <c:pt idx="10">
                  <c:v>1.4833333333333332</c:v>
                </c:pt>
                <c:pt idx="11">
                  <c:v>1.8933333333333335</c:v>
                </c:pt>
                <c:pt idx="12">
                  <c:v>2.23</c:v>
                </c:pt>
                <c:pt idx="13">
                  <c:v>2.4266666666666667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DD-4409-B748-402CBB85CBB7}"/>
            </c:ext>
          </c:extLst>
        </c:ser>
        <c:ser>
          <c:idx val="3"/>
          <c:order val="3"/>
          <c:tx>
            <c:v>ph en mucilago</c:v>
          </c:tx>
          <c:cat>
            <c:strRef>
              <c:f>'Ph en grano y cascarilla'!$B$4:$B$12</c:f>
              <c:strCache>
                <c:ptCount val="9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  <c:pt idx="7">
                  <c:v>D7</c:v>
                </c:pt>
                <c:pt idx="8">
                  <c:v>D8</c:v>
                </c:pt>
              </c:strCache>
            </c:strRef>
          </c:cat>
          <c:val>
            <c:numRef>
              <c:f>'Ph en grano y cascarilla'!$F$4:$F$12</c:f>
              <c:numCache>
                <c:formatCode>0.00</c:formatCode>
                <c:ptCount val="9"/>
                <c:pt idx="0">
                  <c:v>3.7766666666666668</c:v>
                </c:pt>
                <c:pt idx="1">
                  <c:v>4.0566666666666658</c:v>
                </c:pt>
                <c:pt idx="2">
                  <c:v>3.9533333333333331</c:v>
                </c:pt>
                <c:pt idx="3">
                  <c:v>4.1133333333333333</c:v>
                </c:pt>
                <c:pt idx="4">
                  <c:v>4.3500000000000005</c:v>
                </c:pt>
                <c:pt idx="5">
                  <c:v>4.4066666666666663</c:v>
                </c:pt>
                <c:pt idx="6">
                  <c:v>4.54</c:v>
                </c:pt>
                <c:pt idx="7">
                  <c:v>4.6833333333333336</c:v>
                </c:pt>
                <c:pt idx="8">
                  <c:v>5.8633333333333333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0DD-4409-B748-402CBB85C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078976"/>
        <c:axId val="150064512"/>
      </c:lineChart>
      <c:catAx>
        <c:axId val="150052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s-CO" sz="1400"/>
                  <a:t>Día</a:t>
                </a:r>
                <a:r>
                  <a:rPr lang="es-CO" sz="1400" baseline="0"/>
                  <a:t> de fermentación</a:t>
                </a:r>
                <a:endParaRPr lang="es-CO" sz="1400"/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150062592"/>
        <c:crosses val="autoZero"/>
        <c:auto val="1"/>
        <c:lblAlgn val="ctr"/>
        <c:lblOffset val="100"/>
        <c:noMultiLvlLbl val="0"/>
      </c:catAx>
      <c:valAx>
        <c:axId val="15006259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s-CO" sz="1400"/>
                  <a:t>ph</a:t>
                </a:r>
                <a:r>
                  <a:rPr lang="es-CO" sz="1400" baseline="0"/>
                  <a:t> </a:t>
                </a:r>
                <a:endParaRPr lang="es-CO" sz="1400"/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crossAx val="150052224"/>
        <c:crosses val="autoZero"/>
        <c:crossBetween val="between"/>
      </c:valAx>
      <c:valAx>
        <c:axId val="150064512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s-CO" sz="1400" dirty="0"/>
                  <a:t>%</a:t>
                </a:r>
                <a:r>
                  <a:rPr lang="es-CO" sz="1400" baseline="0" dirty="0"/>
                  <a:t> de </a:t>
                </a:r>
                <a:r>
                  <a:rPr lang="es-CO" sz="1400" baseline="0" dirty="0" err="1"/>
                  <a:t>acidéz</a:t>
                </a:r>
                <a:endParaRPr lang="es-CO" sz="1400" dirty="0"/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crossAx val="150078976"/>
        <c:crosses val="max"/>
        <c:crossBetween val="between"/>
      </c:valAx>
      <c:catAx>
        <c:axId val="150078976"/>
        <c:scaling>
          <c:orientation val="minMax"/>
        </c:scaling>
        <c:delete val="1"/>
        <c:axPos val="b"/>
        <c:majorTickMark val="out"/>
        <c:minorTickMark val="none"/>
        <c:tickLblPos val="nextTo"/>
        <c:crossAx val="150064512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txPr>
        <a:bodyPr/>
        <a:lstStyle/>
        <a:p>
          <a:pPr>
            <a:defRPr sz="1200"/>
          </a:pPr>
          <a:endParaRPr lang="es-E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Comportamiento de la temperatura en el cuarto de fermentación en las zonas: El Rosario, Royce y Granja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2563851744266788"/>
          <c:y val="0.17574043618069937"/>
          <c:w val="0.84870715841494659"/>
          <c:h val="0.40535245731147218"/>
        </c:manualLayout>
      </c:layout>
      <c:lineChart>
        <c:grouping val="standard"/>
        <c:varyColors val="0"/>
        <c:ser>
          <c:idx val="0"/>
          <c:order val="0"/>
          <c:tx>
            <c:strRef>
              <c:f>'Dinamica cuarto'!$H$2</c:f>
              <c:strCache>
                <c:ptCount val="1"/>
                <c:pt idx="0">
                  <c:v>Temperatura Rosario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'Dinamica cuarto'!$P$3:$Q$45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'Dinamica cuarto'!$H$3:$H$39</c:f>
              <c:numCache>
                <c:formatCode>0.00</c:formatCode>
                <c:ptCount val="37"/>
                <c:pt idx="0">
                  <c:v>33.93333333333333</c:v>
                </c:pt>
                <c:pt idx="1">
                  <c:v>34.462499999999991</c:v>
                </c:pt>
                <c:pt idx="2">
                  <c:v>31.862500000000001</c:v>
                </c:pt>
                <c:pt idx="3">
                  <c:v>27.627083333333328</c:v>
                </c:pt>
                <c:pt idx="4">
                  <c:v>25.799999999999997</c:v>
                </c:pt>
                <c:pt idx="5">
                  <c:v>25.933333333333334</c:v>
                </c:pt>
                <c:pt idx="6">
                  <c:v>32.827083333333334</c:v>
                </c:pt>
                <c:pt idx="7">
                  <c:v>37.835416666666667</c:v>
                </c:pt>
                <c:pt idx="8">
                  <c:v>33.768749999999997</c:v>
                </c:pt>
                <c:pt idx="9">
                  <c:v>29.435416666666669</c:v>
                </c:pt>
                <c:pt idx="10">
                  <c:v>27.53125</c:v>
                </c:pt>
                <c:pt idx="11">
                  <c:v>27.102083333333333</c:v>
                </c:pt>
                <c:pt idx="12">
                  <c:v>34.322916666666671</c:v>
                </c:pt>
                <c:pt idx="13">
                  <c:v>36.022916666666667</c:v>
                </c:pt>
                <c:pt idx="14">
                  <c:v>31.816666666666666</c:v>
                </c:pt>
                <c:pt idx="15">
                  <c:v>29.133333333333336</c:v>
                </c:pt>
                <c:pt idx="16">
                  <c:v>28.395833333333332</c:v>
                </c:pt>
                <c:pt idx="17">
                  <c:v>28.002083333333331</c:v>
                </c:pt>
                <c:pt idx="18">
                  <c:v>30.466666666666669</c:v>
                </c:pt>
                <c:pt idx="19">
                  <c:v>33.793750000000003</c:v>
                </c:pt>
                <c:pt idx="20">
                  <c:v>31.312500000000004</c:v>
                </c:pt>
                <c:pt idx="21">
                  <c:v>28.672916666666669</c:v>
                </c:pt>
                <c:pt idx="22">
                  <c:v>27.435416666666669</c:v>
                </c:pt>
                <c:pt idx="23">
                  <c:v>27.456250000000001</c:v>
                </c:pt>
                <c:pt idx="24">
                  <c:v>32.070833333333333</c:v>
                </c:pt>
                <c:pt idx="25">
                  <c:v>34.44583333333334</c:v>
                </c:pt>
                <c:pt idx="26">
                  <c:v>30.566666666666666</c:v>
                </c:pt>
                <c:pt idx="27">
                  <c:v>27.729166666666668</c:v>
                </c:pt>
                <c:pt idx="28">
                  <c:v>27.245833333333334</c:v>
                </c:pt>
                <c:pt idx="29">
                  <c:v>27.668749999999999</c:v>
                </c:pt>
                <c:pt idx="30">
                  <c:v>33.152083333333337</c:v>
                </c:pt>
                <c:pt idx="31">
                  <c:v>35.783333333333331</c:v>
                </c:pt>
                <c:pt idx="32">
                  <c:v>31.341666666666669</c:v>
                </c:pt>
                <c:pt idx="33">
                  <c:v>26.681249999999999</c:v>
                </c:pt>
                <c:pt idx="34">
                  <c:v>26.59375</c:v>
                </c:pt>
                <c:pt idx="35">
                  <c:v>26.168749999999999</c:v>
                </c:pt>
                <c:pt idx="36">
                  <c:v>31.386607142857144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7D-4EC8-8709-5AA5C7F0226D}"/>
            </c:ext>
          </c:extLst>
        </c:ser>
        <c:ser>
          <c:idx val="1"/>
          <c:order val="1"/>
          <c:tx>
            <c:strRef>
              <c:f>'Dinamica cuarto'!$L$2</c:f>
              <c:strCache>
                <c:ptCount val="1"/>
                <c:pt idx="0">
                  <c:v>Temperatura Royce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multiLvlStrRef>
              <c:f>'Dinamica cuarto'!$P$3:$Q$45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'Dinamica cuarto'!$L$3:$L$39</c:f>
              <c:numCache>
                <c:formatCode>0.0</c:formatCode>
                <c:ptCount val="37"/>
                <c:pt idx="0">
                  <c:v>30.270000000000017</c:v>
                </c:pt>
                <c:pt idx="1">
                  <c:v>32.454166666666666</c:v>
                </c:pt>
                <c:pt idx="2">
                  <c:v>33.900000000000006</c:v>
                </c:pt>
                <c:pt idx="3">
                  <c:v>25.675000000000001</c:v>
                </c:pt>
                <c:pt idx="4">
                  <c:v>24.530555555555555</c:v>
                </c:pt>
                <c:pt idx="5">
                  <c:v>24.547916666666669</c:v>
                </c:pt>
                <c:pt idx="6">
                  <c:v>27.081250000000001</c:v>
                </c:pt>
                <c:pt idx="7">
                  <c:v>36.635416666666664</c:v>
                </c:pt>
                <c:pt idx="8">
                  <c:v>33.427083333333336</c:v>
                </c:pt>
                <c:pt idx="9">
                  <c:v>26.868749999999999</c:v>
                </c:pt>
                <c:pt idx="10">
                  <c:v>25.583333333333332</c:v>
                </c:pt>
                <c:pt idx="11">
                  <c:v>25.435416666666669</c:v>
                </c:pt>
                <c:pt idx="12">
                  <c:v>26.139583333333331</c:v>
                </c:pt>
                <c:pt idx="13">
                  <c:v>35.397916666666667</c:v>
                </c:pt>
                <c:pt idx="14">
                  <c:v>32.620833333333337</c:v>
                </c:pt>
                <c:pt idx="15">
                  <c:v>27.235416666666673</c:v>
                </c:pt>
                <c:pt idx="16">
                  <c:v>25.919444444444441</c:v>
                </c:pt>
                <c:pt idx="17">
                  <c:v>25.218749999999996</c:v>
                </c:pt>
                <c:pt idx="18">
                  <c:v>26.329166666666666</c:v>
                </c:pt>
                <c:pt idx="19">
                  <c:v>36.116666666666667</c:v>
                </c:pt>
                <c:pt idx="20">
                  <c:v>31.145833333333336</c:v>
                </c:pt>
                <c:pt idx="21">
                  <c:v>25.560416666666665</c:v>
                </c:pt>
                <c:pt idx="22">
                  <c:v>24.883333333333336</c:v>
                </c:pt>
                <c:pt idx="23">
                  <c:v>24.65208333333333</c:v>
                </c:pt>
                <c:pt idx="24">
                  <c:v>26.802083333333332</c:v>
                </c:pt>
                <c:pt idx="25">
                  <c:v>35.889583333333341</c:v>
                </c:pt>
                <c:pt idx="26">
                  <c:v>33.516666666666673</c:v>
                </c:pt>
                <c:pt idx="27">
                  <c:v>26.25416666666667</c:v>
                </c:pt>
                <c:pt idx="28">
                  <c:v>24.716666666666669</c:v>
                </c:pt>
                <c:pt idx="29">
                  <c:v>24.495833333333334</c:v>
                </c:pt>
                <c:pt idx="30">
                  <c:v>26.072916666666668</c:v>
                </c:pt>
                <c:pt idx="31">
                  <c:v>35.885416666666671</c:v>
                </c:pt>
                <c:pt idx="32">
                  <c:v>37.150000000000006</c:v>
                </c:pt>
                <c:pt idx="33">
                  <c:v>27.297916666666666</c:v>
                </c:pt>
                <c:pt idx="34">
                  <c:v>24.405555555555551</c:v>
                </c:pt>
                <c:pt idx="35">
                  <c:v>24.081249999999997</c:v>
                </c:pt>
                <c:pt idx="36">
                  <c:v>25.337499999999999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7D-4EC8-8709-5AA5C7F0226D}"/>
            </c:ext>
          </c:extLst>
        </c:ser>
        <c:ser>
          <c:idx val="2"/>
          <c:order val="2"/>
          <c:tx>
            <c:strRef>
              <c:f>'Dinamica cuarto'!$R$2</c:f>
              <c:strCache>
                <c:ptCount val="1"/>
                <c:pt idx="0">
                  <c:v>Temperatura Granja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multiLvlStrRef>
              <c:f>'Dinamica cuarto'!$P$3:$Q$45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'Dinamica cuarto'!$R$3:$R$45</c:f>
              <c:numCache>
                <c:formatCode>0.00</c:formatCode>
                <c:ptCount val="43"/>
                <c:pt idx="0">
                  <c:v>28.849785407725328</c:v>
                </c:pt>
                <c:pt idx="1">
                  <c:v>28.87640468526466</c:v>
                </c:pt>
                <c:pt idx="2">
                  <c:v>31.801666666666666</c:v>
                </c:pt>
                <c:pt idx="3">
                  <c:v>28.611666666666672</c:v>
                </c:pt>
                <c:pt idx="4">
                  <c:v>26.01883333333334</c:v>
                </c:pt>
                <c:pt idx="5">
                  <c:v>24.466666666666661</c:v>
                </c:pt>
                <c:pt idx="6">
                  <c:v>24.106666666666666</c:v>
                </c:pt>
                <c:pt idx="7">
                  <c:v>30.776666666666664</c:v>
                </c:pt>
                <c:pt idx="8">
                  <c:v>33.18333333333333</c:v>
                </c:pt>
                <c:pt idx="9">
                  <c:v>26.006666666666668</c:v>
                </c:pt>
                <c:pt idx="10">
                  <c:v>25.702847222222221</c:v>
                </c:pt>
                <c:pt idx="11">
                  <c:v>24.451666666666672</c:v>
                </c:pt>
                <c:pt idx="12">
                  <c:v>24.338333333333331</c:v>
                </c:pt>
                <c:pt idx="13">
                  <c:v>28</c:v>
                </c:pt>
                <c:pt idx="14">
                  <c:v>33.283333333333331</c:v>
                </c:pt>
                <c:pt idx="15">
                  <c:v>29.77</c:v>
                </c:pt>
                <c:pt idx="16">
                  <c:v>26.620486111111106</c:v>
                </c:pt>
                <c:pt idx="17">
                  <c:v>26.22</c:v>
                </c:pt>
                <c:pt idx="18">
                  <c:v>25.59333333333333</c:v>
                </c:pt>
                <c:pt idx="19">
                  <c:v>27.02</c:v>
                </c:pt>
                <c:pt idx="20">
                  <c:v>26.313333333333336</c:v>
                </c:pt>
                <c:pt idx="21">
                  <c:v>24.893333333333334</c:v>
                </c:pt>
                <c:pt idx="22">
                  <c:v>25.075277777777778</c:v>
                </c:pt>
                <c:pt idx="23">
                  <c:v>23.698333333333331</c:v>
                </c:pt>
                <c:pt idx="24">
                  <c:v>23.864999999999995</c:v>
                </c:pt>
                <c:pt idx="25">
                  <c:v>30.588333333333335</c:v>
                </c:pt>
                <c:pt idx="26">
                  <c:v>36.04</c:v>
                </c:pt>
                <c:pt idx="27">
                  <c:v>30.43</c:v>
                </c:pt>
                <c:pt idx="28">
                  <c:v>27.379513888888894</c:v>
                </c:pt>
                <c:pt idx="29">
                  <c:v>25.673333333333332</c:v>
                </c:pt>
                <c:pt idx="30">
                  <c:v>24.963333333333331</c:v>
                </c:pt>
                <c:pt idx="31">
                  <c:v>31.256666666666664</c:v>
                </c:pt>
                <c:pt idx="32">
                  <c:v>35.120000000000005</c:v>
                </c:pt>
                <c:pt idx="33">
                  <c:v>30.965</c:v>
                </c:pt>
                <c:pt idx="34">
                  <c:v>27.415833333333339</c:v>
                </c:pt>
                <c:pt idx="35">
                  <c:v>25.813333333333336</c:v>
                </c:pt>
                <c:pt idx="36">
                  <c:v>25.189999999999998</c:v>
                </c:pt>
                <c:pt idx="37">
                  <c:v>33.39</c:v>
                </c:pt>
                <c:pt idx="38">
                  <c:v>37.580000000000005</c:v>
                </c:pt>
                <c:pt idx="39">
                  <c:v>32.261666666666663</c:v>
                </c:pt>
                <c:pt idx="40">
                  <c:v>28.184999999999995</c:v>
                </c:pt>
                <c:pt idx="41">
                  <c:v>26.824570312500001</c:v>
                </c:pt>
                <c:pt idx="42">
                  <c:v>26.484444444444449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97D-4EC8-8709-5AA5C7F02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1482687"/>
        <c:axId val="1238449055"/>
      </c:lineChart>
      <c:catAx>
        <c:axId val="13114826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Días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38449055"/>
        <c:crosses val="autoZero"/>
        <c:auto val="1"/>
        <c:lblAlgn val="ctr"/>
        <c:lblOffset val="100"/>
        <c:noMultiLvlLbl val="0"/>
      </c:catAx>
      <c:valAx>
        <c:axId val="1238449055"/>
        <c:scaling>
          <c:orientation val="minMax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sz="1400"/>
                  <a:t>Temperatura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11482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348161651187217"/>
          <c:w val="0.98589736014647877"/>
          <c:h val="0.145494853605189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s-E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s-MX" sz="1600" b="0" dirty="0"/>
              <a:t>Comportamiento</a:t>
            </a:r>
            <a:r>
              <a:rPr lang="es-MX" sz="1600" b="0" baseline="0" dirty="0"/>
              <a:t> de la Humedad Relativa en el cuarto de fermentación en las zonas: El Rosario, Royce y Granja  </a:t>
            </a:r>
            <a:endParaRPr lang="es-MX" sz="1600" b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'Dinamica cuarto'!$I$2</c:f>
              <c:strCache>
                <c:ptCount val="1"/>
                <c:pt idx="0">
                  <c:v>Humedad relativa Rosario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'Dinamica cuarto'!$P$3:$Q$45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'Dinamica cuarto'!$I$3:$I$39</c:f>
              <c:numCache>
                <c:formatCode>0.00</c:formatCode>
                <c:ptCount val="37"/>
                <c:pt idx="0">
                  <c:v>55.433333333333337</c:v>
                </c:pt>
                <c:pt idx="1">
                  <c:v>52.087499999999999</c:v>
                </c:pt>
                <c:pt idx="2">
                  <c:v>63.59375</c:v>
                </c:pt>
                <c:pt idx="3">
                  <c:v>76.785416666666663</c:v>
                </c:pt>
                <c:pt idx="4">
                  <c:v>80.95</c:v>
                </c:pt>
                <c:pt idx="5">
                  <c:v>82.752083333333331</c:v>
                </c:pt>
                <c:pt idx="6">
                  <c:v>61.65</c:v>
                </c:pt>
                <c:pt idx="7">
                  <c:v>50.454166666666673</c:v>
                </c:pt>
                <c:pt idx="8">
                  <c:v>60.266666666666666</c:v>
                </c:pt>
                <c:pt idx="9">
                  <c:v>76.408333333333331</c:v>
                </c:pt>
                <c:pt idx="10">
                  <c:v>82.710416666666674</c:v>
                </c:pt>
                <c:pt idx="11">
                  <c:v>84.652083333333337</c:v>
                </c:pt>
                <c:pt idx="12">
                  <c:v>64.827083333333334</c:v>
                </c:pt>
                <c:pt idx="13">
                  <c:v>60.675000000000004</c:v>
                </c:pt>
                <c:pt idx="14">
                  <c:v>71.316666666666663</c:v>
                </c:pt>
                <c:pt idx="15">
                  <c:v>83.260416666666671</c:v>
                </c:pt>
                <c:pt idx="16">
                  <c:v>86.239583333333329</c:v>
                </c:pt>
                <c:pt idx="17">
                  <c:v>88.208333333333329</c:v>
                </c:pt>
                <c:pt idx="18">
                  <c:v>83.966666666666669</c:v>
                </c:pt>
                <c:pt idx="19">
                  <c:v>70.010416666666686</c:v>
                </c:pt>
                <c:pt idx="20">
                  <c:v>77.066666666666663</c:v>
                </c:pt>
                <c:pt idx="21">
                  <c:v>84.683333333333337</c:v>
                </c:pt>
                <c:pt idx="22">
                  <c:v>87.831249999999997</c:v>
                </c:pt>
                <c:pt idx="23">
                  <c:v>88.289583333333326</c:v>
                </c:pt>
                <c:pt idx="24">
                  <c:v>70.714583333333337</c:v>
                </c:pt>
                <c:pt idx="25">
                  <c:v>62.777083333333344</c:v>
                </c:pt>
                <c:pt idx="26">
                  <c:v>74.689583333333331</c:v>
                </c:pt>
                <c:pt idx="27">
                  <c:v>82.445833333333326</c:v>
                </c:pt>
                <c:pt idx="28">
                  <c:v>84.631250000000009</c:v>
                </c:pt>
                <c:pt idx="29">
                  <c:v>85.720833333333346</c:v>
                </c:pt>
                <c:pt idx="30">
                  <c:v>68.96875</c:v>
                </c:pt>
                <c:pt idx="31">
                  <c:v>59.120833333333337</c:v>
                </c:pt>
                <c:pt idx="32">
                  <c:v>73.525000000000006</c:v>
                </c:pt>
                <c:pt idx="33">
                  <c:v>87.393749999999997</c:v>
                </c:pt>
                <c:pt idx="34">
                  <c:v>87.45208333333332</c:v>
                </c:pt>
                <c:pt idx="35">
                  <c:v>88.583333333333329</c:v>
                </c:pt>
                <c:pt idx="36">
                  <c:v>75.371428571428567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42-4762-B76F-13DBCB53492C}"/>
            </c:ext>
          </c:extLst>
        </c:ser>
        <c:ser>
          <c:idx val="0"/>
          <c:order val="1"/>
          <c:tx>
            <c:strRef>
              <c:f>'Dinamica cuarto'!$M$2</c:f>
              <c:strCache>
                <c:ptCount val="1"/>
                <c:pt idx="0">
                  <c:v>Humedad relativa Royce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multiLvlStrRef>
              <c:f>'Dinamica cuarto'!$P$3:$Q$45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'Dinamica cuarto'!$M$3:$M$39</c:f>
              <c:numCache>
                <c:formatCode>0.0</c:formatCode>
                <c:ptCount val="37"/>
                <c:pt idx="0">
                  <c:v>67.240555555555588</c:v>
                </c:pt>
                <c:pt idx="1">
                  <c:v>61.747916666666661</c:v>
                </c:pt>
                <c:pt idx="2">
                  <c:v>56.71875</c:v>
                </c:pt>
                <c:pt idx="3">
                  <c:v>79.3125</c:v>
                </c:pt>
                <c:pt idx="4">
                  <c:v>84.677777777777763</c:v>
                </c:pt>
                <c:pt idx="5">
                  <c:v>85.74166666666666</c:v>
                </c:pt>
                <c:pt idx="6">
                  <c:v>80.952083333333334</c:v>
                </c:pt>
                <c:pt idx="7">
                  <c:v>56.977083333333333</c:v>
                </c:pt>
                <c:pt idx="8">
                  <c:v>58.9375</c:v>
                </c:pt>
                <c:pt idx="9">
                  <c:v>79.435416666666669</c:v>
                </c:pt>
                <c:pt idx="10">
                  <c:v>84.952777777777769</c:v>
                </c:pt>
                <c:pt idx="11">
                  <c:v>86.845833333333346</c:v>
                </c:pt>
                <c:pt idx="12">
                  <c:v>86.13333333333334</c:v>
                </c:pt>
                <c:pt idx="13">
                  <c:v>60.920833333333334</c:v>
                </c:pt>
                <c:pt idx="14">
                  <c:v>64.075000000000003</c:v>
                </c:pt>
                <c:pt idx="15">
                  <c:v>80.14791666666666</c:v>
                </c:pt>
                <c:pt idx="16">
                  <c:v>84.683333333333337</c:v>
                </c:pt>
                <c:pt idx="17">
                  <c:v>86.231250000000003</c:v>
                </c:pt>
                <c:pt idx="18">
                  <c:v>83.708333333333343</c:v>
                </c:pt>
                <c:pt idx="19">
                  <c:v>57.064583333333339</c:v>
                </c:pt>
                <c:pt idx="20">
                  <c:v>65.297916666666666</c:v>
                </c:pt>
                <c:pt idx="21">
                  <c:v>81.914583333333326</c:v>
                </c:pt>
                <c:pt idx="22">
                  <c:v>85.74166666666666</c:v>
                </c:pt>
                <c:pt idx="23">
                  <c:v>87.462499999999991</c:v>
                </c:pt>
                <c:pt idx="24">
                  <c:v>82.277083333333323</c:v>
                </c:pt>
                <c:pt idx="25">
                  <c:v>59.443749999999994</c:v>
                </c:pt>
                <c:pt idx="26">
                  <c:v>58.191666666666677</c:v>
                </c:pt>
                <c:pt idx="27">
                  <c:v>77.162499999999994</c:v>
                </c:pt>
                <c:pt idx="28">
                  <c:v>83.708333333333329</c:v>
                </c:pt>
                <c:pt idx="29">
                  <c:v>85.268749999999983</c:v>
                </c:pt>
                <c:pt idx="30">
                  <c:v>82.681250000000006</c:v>
                </c:pt>
                <c:pt idx="31">
                  <c:v>56.572916666666657</c:v>
                </c:pt>
                <c:pt idx="32">
                  <c:v>50.564583333333331</c:v>
                </c:pt>
                <c:pt idx="33">
                  <c:v>73.054166666666674</c:v>
                </c:pt>
                <c:pt idx="34">
                  <c:v>83.397222222222226</c:v>
                </c:pt>
                <c:pt idx="35">
                  <c:v>85.481249999999989</c:v>
                </c:pt>
                <c:pt idx="36">
                  <c:v>83.670833333333334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42-4762-B76F-13DBCB53492C}"/>
            </c:ext>
          </c:extLst>
        </c:ser>
        <c:ser>
          <c:idx val="2"/>
          <c:order val="2"/>
          <c:tx>
            <c:strRef>
              <c:f>'Dinamica cuarto'!$S$2</c:f>
              <c:strCache>
                <c:ptCount val="1"/>
                <c:pt idx="0">
                  <c:v>%Humedad Relativa Granja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multiLvlStrRef>
              <c:f>'Dinamica cuarto'!$P$3:$Q$45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'Dinamica cuarto'!$S$3:$S$45</c:f>
              <c:numCache>
                <c:formatCode>0.00</c:formatCode>
                <c:ptCount val="43"/>
                <c:pt idx="0">
                  <c:v>70.075107296137304</c:v>
                </c:pt>
                <c:pt idx="1">
                  <c:v>67.143776824034319</c:v>
                </c:pt>
                <c:pt idx="2">
                  <c:v>61.651666666666657</c:v>
                </c:pt>
                <c:pt idx="3">
                  <c:v>72.061666666666667</c:v>
                </c:pt>
                <c:pt idx="4">
                  <c:v>78.228333333333325</c:v>
                </c:pt>
                <c:pt idx="5">
                  <c:v>80.410000000000011</c:v>
                </c:pt>
                <c:pt idx="6">
                  <c:v>81.22999999999999</c:v>
                </c:pt>
                <c:pt idx="7">
                  <c:v>62.603333333333339</c:v>
                </c:pt>
                <c:pt idx="8">
                  <c:v>54.39</c:v>
                </c:pt>
                <c:pt idx="9">
                  <c:v>76.89</c:v>
                </c:pt>
                <c:pt idx="10">
                  <c:v>79.32493055555554</c:v>
                </c:pt>
                <c:pt idx="11">
                  <c:v>81.543333333333322</c:v>
                </c:pt>
                <c:pt idx="12">
                  <c:v>83.061666666666667</c:v>
                </c:pt>
                <c:pt idx="13">
                  <c:v>73.004999999999995</c:v>
                </c:pt>
                <c:pt idx="14">
                  <c:v>61.5</c:v>
                </c:pt>
                <c:pt idx="15">
                  <c:v>73.308333333333337</c:v>
                </c:pt>
                <c:pt idx="16">
                  <c:v>83.572777777777773</c:v>
                </c:pt>
                <c:pt idx="17">
                  <c:v>84.765000000000015</c:v>
                </c:pt>
                <c:pt idx="18">
                  <c:v>85.765000000000001</c:v>
                </c:pt>
                <c:pt idx="19">
                  <c:v>80.088333333333338</c:v>
                </c:pt>
                <c:pt idx="20">
                  <c:v>83.171666666666667</c:v>
                </c:pt>
                <c:pt idx="21">
                  <c:v>88.913333333333327</c:v>
                </c:pt>
                <c:pt idx="22">
                  <c:v>86.522013888888907</c:v>
                </c:pt>
                <c:pt idx="23">
                  <c:v>90.396666666666661</c:v>
                </c:pt>
                <c:pt idx="24">
                  <c:v>91.36333333333333</c:v>
                </c:pt>
                <c:pt idx="25">
                  <c:v>73.549999999999983</c:v>
                </c:pt>
                <c:pt idx="26">
                  <c:v>58.97</c:v>
                </c:pt>
                <c:pt idx="27">
                  <c:v>70.740000000000009</c:v>
                </c:pt>
                <c:pt idx="28">
                  <c:v>79.882847222222225</c:v>
                </c:pt>
                <c:pt idx="29">
                  <c:v>83.111666666666679</c:v>
                </c:pt>
                <c:pt idx="30">
                  <c:v>87.056666666666658</c:v>
                </c:pt>
                <c:pt idx="31">
                  <c:v>69.62833333333333</c:v>
                </c:pt>
                <c:pt idx="32">
                  <c:v>60.554999999999993</c:v>
                </c:pt>
                <c:pt idx="33">
                  <c:v>73.25</c:v>
                </c:pt>
                <c:pt idx="34">
                  <c:v>80.909513888888881</c:v>
                </c:pt>
                <c:pt idx="35">
                  <c:v>85.35</c:v>
                </c:pt>
                <c:pt idx="36">
                  <c:v>84.768333333333331</c:v>
                </c:pt>
                <c:pt idx="37">
                  <c:v>64.035000000000011</c:v>
                </c:pt>
                <c:pt idx="38">
                  <c:v>53.344999999999999</c:v>
                </c:pt>
                <c:pt idx="39">
                  <c:v>69.74499999999999</c:v>
                </c:pt>
                <c:pt idx="40">
                  <c:v>79.785000000000011</c:v>
                </c:pt>
                <c:pt idx="41">
                  <c:v>82.554335937499985</c:v>
                </c:pt>
                <c:pt idx="42">
                  <c:v>83.238611111111112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42-4762-B76F-13DBCB5349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1482687"/>
        <c:axId val="1238449055"/>
      </c:lineChart>
      <c:catAx>
        <c:axId val="13114826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Días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38449055"/>
        <c:crosses val="autoZero"/>
        <c:auto val="1"/>
        <c:lblAlgn val="ctr"/>
        <c:lblOffset val="100"/>
        <c:noMultiLvlLbl val="0"/>
      </c:catAx>
      <c:valAx>
        <c:axId val="1238449055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sz="1400"/>
                  <a:t>Humedad</a:t>
                </a:r>
                <a:r>
                  <a:rPr lang="es-MX" sz="1400" baseline="0"/>
                  <a:t> Relativa</a:t>
                </a:r>
                <a:endParaRPr lang="es-MX" sz="1400"/>
              </a:p>
            </c:rich>
          </c:tx>
          <c:layout>
            <c:manualLayout>
              <c:xMode val="edge"/>
              <c:yMode val="edge"/>
              <c:x val="3.2963718218424122E-2"/>
              <c:y val="0.232321836842309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11482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0572580024492177"/>
          <c:w val="0.98881958927355418"/>
          <c:h val="9.42741997550782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s-E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s-MX">
                <a:solidFill>
                  <a:schemeClr val="tx1"/>
                </a:solidFill>
              </a:rPr>
              <a:t>Tempertatura  en la masa de fermentación Método E21111</a:t>
            </a:r>
          </a:p>
        </c:rich>
      </c:tx>
      <c:layout>
        <c:manualLayout>
          <c:xMode val="edge"/>
          <c:yMode val="edge"/>
          <c:x val="0.1665682334179362"/>
          <c:y val="2.24089635854341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'Dos zonas'!$B$3</c:f>
              <c:strCache>
                <c:ptCount val="1"/>
                <c:pt idx="0">
                  <c:v>E21111 El Rosario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'Dos zonas'!$E$6:$E$42</c:f>
                <c:numCache>
                  <c:formatCode>General</c:formatCode>
                  <c:ptCount val="37"/>
                  <c:pt idx="0">
                    <c:v>0.1979898987322341</c:v>
                  </c:pt>
                  <c:pt idx="1">
                    <c:v>0.17324852708633617</c:v>
                  </c:pt>
                  <c:pt idx="2">
                    <c:v>7.7590237843949653E-2</c:v>
                  </c:pt>
                  <c:pt idx="3">
                    <c:v>0.13437975120799284</c:v>
                  </c:pt>
                  <c:pt idx="4">
                    <c:v>0.39669426994129703</c:v>
                  </c:pt>
                  <c:pt idx="5">
                    <c:v>0.51551030626754801</c:v>
                  </c:pt>
                  <c:pt idx="6">
                    <c:v>0.66032724819367083</c:v>
                  </c:pt>
                  <c:pt idx="7">
                    <c:v>0.88365513991842493</c:v>
                  </c:pt>
                  <c:pt idx="8">
                    <c:v>1.0939310189737761</c:v>
                  </c:pt>
                  <c:pt idx="9">
                    <c:v>1.2119662915624687</c:v>
                  </c:pt>
                  <c:pt idx="10">
                    <c:v>1.2227864984537491</c:v>
                  </c:pt>
                  <c:pt idx="11">
                    <c:v>1.1662695158282885</c:v>
                  </c:pt>
                  <c:pt idx="12">
                    <c:v>1.0370899457402709</c:v>
                  </c:pt>
                  <c:pt idx="13">
                    <c:v>0.31630506775514311</c:v>
                  </c:pt>
                  <c:pt idx="14">
                    <c:v>0.38533636726849041</c:v>
                  </c:pt>
                  <c:pt idx="15">
                    <c:v>0.22813769097594525</c:v>
                  </c:pt>
                  <c:pt idx="16">
                    <c:v>6.7572891777144317E-2</c:v>
                  </c:pt>
                  <c:pt idx="17">
                    <c:v>4.8819830684419023E-2</c:v>
                  </c:pt>
                  <c:pt idx="18">
                    <c:v>4.6477539471733678E-2</c:v>
                  </c:pt>
                  <c:pt idx="19">
                    <c:v>0.27463732753460557</c:v>
                  </c:pt>
                  <c:pt idx="20">
                    <c:v>0.44894651479272663</c:v>
                  </c:pt>
                  <c:pt idx="21">
                    <c:v>0.34865520299442637</c:v>
                  </c:pt>
                  <c:pt idx="22">
                    <c:v>0.29486352775479141</c:v>
                  </c:pt>
                  <c:pt idx="23">
                    <c:v>0.31745411627456921</c:v>
                  </c:pt>
                  <c:pt idx="24">
                    <c:v>0.34361706717847579</c:v>
                  </c:pt>
                  <c:pt idx="25">
                    <c:v>0.44116834019966761</c:v>
                  </c:pt>
                  <c:pt idx="26">
                    <c:v>0.34288049761473544</c:v>
                  </c:pt>
                  <c:pt idx="27">
                    <c:v>7.8599338146272554E-2</c:v>
                  </c:pt>
                  <c:pt idx="28">
                    <c:v>0.54492152894751877</c:v>
                  </c:pt>
                  <c:pt idx="29">
                    <c:v>0.82503156834067737</c:v>
                  </c:pt>
                  <c:pt idx="30">
                    <c:v>0.74953318805774194</c:v>
                  </c:pt>
                  <c:pt idx="31">
                    <c:v>9.4354561114509197E-3</c:v>
                  </c:pt>
                  <c:pt idx="32">
                    <c:v>0.63075398020968021</c:v>
                  </c:pt>
                  <c:pt idx="33">
                    <c:v>0.54915680393900446</c:v>
                  </c:pt>
                  <c:pt idx="34">
                    <c:v>0.35777393419347664</c:v>
                  </c:pt>
                  <c:pt idx="35">
                    <c:v>2.8534704899132311E-2</c:v>
                  </c:pt>
                  <c:pt idx="36">
                    <c:v>0.27772144952218969</c:v>
                  </c:pt>
                </c:numCache>
              </c:numRef>
            </c:plus>
            <c:minus>
              <c:numRef>
                <c:f>'Dos zonas'!$E$6:$E$42</c:f>
                <c:numCache>
                  <c:formatCode>General</c:formatCode>
                  <c:ptCount val="37"/>
                  <c:pt idx="0">
                    <c:v>0.1979898987322341</c:v>
                  </c:pt>
                  <c:pt idx="1">
                    <c:v>0.17324852708633617</c:v>
                  </c:pt>
                  <c:pt idx="2">
                    <c:v>7.7590237843949653E-2</c:v>
                  </c:pt>
                  <c:pt idx="3">
                    <c:v>0.13437975120799284</c:v>
                  </c:pt>
                  <c:pt idx="4">
                    <c:v>0.39669426994129703</c:v>
                  </c:pt>
                  <c:pt idx="5">
                    <c:v>0.51551030626754801</c:v>
                  </c:pt>
                  <c:pt idx="6">
                    <c:v>0.66032724819367083</c:v>
                  </c:pt>
                  <c:pt idx="7">
                    <c:v>0.88365513991842493</c:v>
                  </c:pt>
                  <c:pt idx="8">
                    <c:v>1.0939310189737761</c:v>
                  </c:pt>
                  <c:pt idx="9">
                    <c:v>1.2119662915624687</c:v>
                  </c:pt>
                  <c:pt idx="10">
                    <c:v>1.2227864984537491</c:v>
                  </c:pt>
                  <c:pt idx="11">
                    <c:v>1.1662695158282885</c:v>
                  </c:pt>
                  <c:pt idx="12">
                    <c:v>1.0370899457402709</c:v>
                  </c:pt>
                  <c:pt idx="13">
                    <c:v>0.31630506775514311</c:v>
                  </c:pt>
                  <c:pt idx="14">
                    <c:v>0.38533636726849041</c:v>
                  </c:pt>
                  <c:pt idx="15">
                    <c:v>0.22813769097594525</c:v>
                  </c:pt>
                  <c:pt idx="16">
                    <c:v>6.7572891777144317E-2</c:v>
                  </c:pt>
                  <c:pt idx="17">
                    <c:v>4.8819830684419023E-2</c:v>
                  </c:pt>
                  <c:pt idx="18">
                    <c:v>4.6477539471733678E-2</c:v>
                  </c:pt>
                  <c:pt idx="19">
                    <c:v>0.27463732753460557</c:v>
                  </c:pt>
                  <c:pt idx="20">
                    <c:v>0.44894651479272663</c:v>
                  </c:pt>
                  <c:pt idx="21">
                    <c:v>0.34865520299442637</c:v>
                  </c:pt>
                  <c:pt idx="22">
                    <c:v>0.29486352775479141</c:v>
                  </c:pt>
                  <c:pt idx="23">
                    <c:v>0.31745411627456921</c:v>
                  </c:pt>
                  <c:pt idx="24">
                    <c:v>0.34361706717847579</c:v>
                  </c:pt>
                  <c:pt idx="25">
                    <c:v>0.44116834019966761</c:v>
                  </c:pt>
                  <c:pt idx="26">
                    <c:v>0.34288049761473544</c:v>
                  </c:pt>
                  <c:pt idx="27">
                    <c:v>7.8599338146272554E-2</c:v>
                  </c:pt>
                  <c:pt idx="28">
                    <c:v>0.54492152894751877</c:v>
                  </c:pt>
                  <c:pt idx="29">
                    <c:v>0.82503156834067737</c:v>
                  </c:pt>
                  <c:pt idx="30">
                    <c:v>0.74953318805774194</c:v>
                  </c:pt>
                  <c:pt idx="31">
                    <c:v>9.4354561114509197E-3</c:v>
                  </c:pt>
                  <c:pt idx="32">
                    <c:v>0.63075398020968021</c:v>
                  </c:pt>
                  <c:pt idx="33">
                    <c:v>0.54915680393900446</c:v>
                  </c:pt>
                  <c:pt idx="34">
                    <c:v>0.35777393419347664</c:v>
                  </c:pt>
                  <c:pt idx="35">
                    <c:v>2.8534704899132311E-2</c:v>
                  </c:pt>
                  <c:pt idx="36">
                    <c:v>0.27772144952218969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'Dos zonas'!$H$96:$I$138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'Dos zonas'!$D$6:$D$42</c:f>
              <c:numCache>
                <c:formatCode>0.00</c:formatCode>
                <c:ptCount val="37"/>
                <c:pt idx="0">
                  <c:v>34.81</c:v>
                </c:pt>
                <c:pt idx="1">
                  <c:v>32.914859374999999</c:v>
                </c:pt>
                <c:pt idx="2">
                  <c:v>33.874375000000001</c:v>
                </c:pt>
                <c:pt idx="3">
                  <c:v>35.371229166666666</c:v>
                </c:pt>
                <c:pt idx="4">
                  <c:v>36.610328124999995</c:v>
                </c:pt>
                <c:pt idx="5">
                  <c:v>37.727427083333332</c:v>
                </c:pt>
                <c:pt idx="6">
                  <c:v>38.775953125000001</c:v>
                </c:pt>
                <c:pt idx="7">
                  <c:v>39.782421874999997</c:v>
                </c:pt>
                <c:pt idx="8">
                  <c:v>40.769421875000006</c:v>
                </c:pt>
                <c:pt idx="9">
                  <c:v>41.704354166666661</c:v>
                </c:pt>
                <c:pt idx="10">
                  <c:v>42.630901041666668</c:v>
                </c:pt>
                <c:pt idx="11">
                  <c:v>43.514187499999998</c:v>
                </c:pt>
                <c:pt idx="12">
                  <c:v>44.300281249999998</c:v>
                </c:pt>
                <c:pt idx="13">
                  <c:v>44.215494791666664</c:v>
                </c:pt>
                <c:pt idx="14">
                  <c:v>45.91277604166666</c:v>
                </c:pt>
                <c:pt idx="15">
                  <c:v>46.731171875000001</c:v>
                </c:pt>
                <c:pt idx="16">
                  <c:v>47.241052083333329</c:v>
                </c:pt>
                <c:pt idx="17">
                  <c:v>47.488197916666664</c:v>
                </c:pt>
                <c:pt idx="18">
                  <c:v>47.516770833333332</c:v>
                </c:pt>
                <c:pt idx="19">
                  <c:v>46.948614583333324</c:v>
                </c:pt>
                <c:pt idx="20">
                  <c:v>47.53196354166667</c:v>
                </c:pt>
                <c:pt idx="21">
                  <c:v>48.051515625</c:v>
                </c:pt>
                <c:pt idx="22">
                  <c:v>47.931354166666665</c:v>
                </c:pt>
                <c:pt idx="23">
                  <c:v>47.580192708333328</c:v>
                </c:pt>
                <c:pt idx="24">
                  <c:v>46.68683854166666</c:v>
                </c:pt>
                <c:pt idx="25">
                  <c:v>47.201546875000005</c:v>
                </c:pt>
                <c:pt idx="26">
                  <c:v>49.000932291666672</c:v>
                </c:pt>
                <c:pt idx="27">
                  <c:v>48.99321354166667</c:v>
                </c:pt>
                <c:pt idx="28">
                  <c:v>48.282130208333328</c:v>
                </c:pt>
                <c:pt idx="29">
                  <c:v>47.347468749999997</c:v>
                </c:pt>
                <c:pt idx="30">
                  <c:v>46.759552083333332</c:v>
                </c:pt>
                <c:pt idx="31">
                  <c:v>46.956973958333336</c:v>
                </c:pt>
                <c:pt idx="32">
                  <c:v>49.206708333333339</c:v>
                </c:pt>
                <c:pt idx="33">
                  <c:v>49.770135416666662</c:v>
                </c:pt>
                <c:pt idx="34">
                  <c:v>49.412765624999999</c:v>
                </c:pt>
                <c:pt idx="35">
                  <c:v>48.420052083333331</c:v>
                </c:pt>
                <c:pt idx="36">
                  <c:v>47.428749255952383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A1-4C8B-9B5B-B0A10A538B62}"/>
            </c:ext>
          </c:extLst>
        </c:ser>
        <c:ser>
          <c:idx val="1"/>
          <c:order val="1"/>
          <c:tx>
            <c:strRef>
              <c:f>'Dos zonas'!$G$49</c:f>
              <c:strCache>
                <c:ptCount val="1"/>
                <c:pt idx="0">
                  <c:v>E21111 Royce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'Dos zonas'!$J$52:$J$88</c:f>
                <c:numCache>
                  <c:formatCode>General</c:formatCode>
                  <c:ptCount val="37"/>
                  <c:pt idx="0">
                    <c:v>2.660690751630526</c:v>
                  </c:pt>
                  <c:pt idx="1">
                    <c:v>0.30822489964096117</c:v>
                  </c:pt>
                  <c:pt idx="2">
                    <c:v>0.74131307172644934</c:v>
                  </c:pt>
                  <c:pt idx="3">
                    <c:v>0.86440857721800402</c:v>
                  </c:pt>
                  <c:pt idx="4">
                    <c:v>1.8389927387332581</c:v>
                  </c:pt>
                  <c:pt idx="5">
                    <c:v>1.3451380686859398</c:v>
                  </c:pt>
                  <c:pt idx="6">
                    <c:v>1.3967715951038306</c:v>
                  </c:pt>
                  <c:pt idx="7">
                    <c:v>1.4720490045176404</c:v>
                  </c:pt>
                  <c:pt idx="8">
                    <c:v>1.5900769114106992</c:v>
                  </c:pt>
                  <c:pt idx="9">
                    <c:v>1.7769593411217977</c:v>
                  </c:pt>
                  <c:pt idx="10">
                    <c:v>2.5369002571151089</c:v>
                  </c:pt>
                  <c:pt idx="11">
                    <c:v>2.2635077321432346</c:v>
                  </c:pt>
                  <c:pt idx="12">
                    <c:v>2.3566395877820097</c:v>
                  </c:pt>
                  <c:pt idx="13">
                    <c:v>2.4031760528188593</c:v>
                  </c:pt>
                  <c:pt idx="14">
                    <c:v>0.99068606322491093</c:v>
                  </c:pt>
                  <c:pt idx="15">
                    <c:v>0.75921171212523009</c:v>
                  </c:pt>
                  <c:pt idx="16">
                    <c:v>1.9825948319255962</c:v>
                  </c:pt>
                  <c:pt idx="17">
                    <c:v>2.3893874705857212</c:v>
                  </c:pt>
                  <c:pt idx="18">
                    <c:v>2.2578066837199171</c:v>
                  </c:pt>
                  <c:pt idx="19">
                    <c:v>2.2954306570355545</c:v>
                  </c:pt>
                  <c:pt idx="20">
                    <c:v>1.0327294539229448</c:v>
                  </c:pt>
                  <c:pt idx="21">
                    <c:v>1.493350596300894</c:v>
                  </c:pt>
                  <c:pt idx="22">
                    <c:v>3.049320899585974</c:v>
                  </c:pt>
                  <c:pt idx="23">
                    <c:v>3.5305546956818779</c:v>
                  </c:pt>
                  <c:pt idx="24">
                    <c:v>3.2723870635924182</c:v>
                  </c:pt>
                  <c:pt idx="25">
                    <c:v>0.27786350222375822</c:v>
                  </c:pt>
                  <c:pt idx="26">
                    <c:v>0.53977290769700037</c:v>
                  </c:pt>
                  <c:pt idx="27">
                    <c:v>0.333621818198577</c:v>
                  </c:pt>
                  <c:pt idx="28">
                    <c:v>2.7262894785631425E-3</c:v>
                  </c:pt>
                  <c:pt idx="29">
                    <c:v>0.3377466077555048</c:v>
                  </c:pt>
                  <c:pt idx="30">
                    <c:v>1.1732669266837741</c:v>
                  </c:pt>
                  <c:pt idx="31">
                    <c:v>0.40963579717612703</c:v>
                  </c:pt>
                  <c:pt idx="32">
                    <c:v>1.2421214495018138</c:v>
                  </c:pt>
                  <c:pt idx="33">
                    <c:v>1.8088675346228298</c:v>
                  </c:pt>
                  <c:pt idx="34">
                    <c:v>1.9696605845724717</c:v>
                  </c:pt>
                  <c:pt idx="35">
                    <c:v>1.6866264498252119</c:v>
                  </c:pt>
                  <c:pt idx="36">
                    <c:v>1.0428835914801655</c:v>
                  </c:pt>
                </c:numCache>
              </c:numRef>
            </c:plus>
            <c:minus>
              <c:numRef>
                <c:f>'Dos zonas'!$J$52:$J$88</c:f>
                <c:numCache>
                  <c:formatCode>General</c:formatCode>
                  <c:ptCount val="37"/>
                  <c:pt idx="0">
                    <c:v>2.660690751630526</c:v>
                  </c:pt>
                  <c:pt idx="1">
                    <c:v>0.30822489964096117</c:v>
                  </c:pt>
                  <c:pt idx="2">
                    <c:v>0.74131307172644934</c:v>
                  </c:pt>
                  <c:pt idx="3">
                    <c:v>0.86440857721800402</c:v>
                  </c:pt>
                  <c:pt idx="4">
                    <c:v>1.8389927387332581</c:v>
                  </c:pt>
                  <c:pt idx="5">
                    <c:v>1.3451380686859398</c:v>
                  </c:pt>
                  <c:pt idx="6">
                    <c:v>1.3967715951038306</c:v>
                  </c:pt>
                  <c:pt idx="7">
                    <c:v>1.4720490045176404</c:v>
                  </c:pt>
                  <c:pt idx="8">
                    <c:v>1.5900769114106992</c:v>
                  </c:pt>
                  <c:pt idx="9">
                    <c:v>1.7769593411217977</c:v>
                  </c:pt>
                  <c:pt idx="10">
                    <c:v>2.5369002571151089</c:v>
                  </c:pt>
                  <c:pt idx="11">
                    <c:v>2.2635077321432346</c:v>
                  </c:pt>
                  <c:pt idx="12">
                    <c:v>2.3566395877820097</c:v>
                  </c:pt>
                  <c:pt idx="13">
                    <c:v>2.4031760528188593</c:v>
                  </c:pt>
                  <c:pt idx="14">
                    <c:v>0.99068606322491093</c:v>
                  </c:pt>
                  <c:pt idx="15">
                    <c:v>0.75921171212523009</c:v>
                  </c:pt>
                  <c:pt idx="16">
                    <c:v>1.9825948319255962</c:v>
                  </c:pt>
                  <c:pt idx="17">
                    <c:v>2.3893874705857212</c:v>
                  </c:pt>
                  <c:pt idx="18">
                    <c:v>2.2578066837199171</c:v>
                  </c:pt>
                  <c:pt idx="19">
                    <c:v>2.2954306570355545</c:v>
                  </c:pt>
                  <c:pt idx="20">
                    <c:v>1.0327294539229448</c:v>
                  </c:pt>
                  <c:pt idx="21">
                    <c:v>1.493350596300894</c:v>
                  </c:pt>
                  <c:pt idx="22">
                    <c:v>3.049320899585974</c:v>
                  </c:pt>
                  <c:pt idx="23">
                    <c:v>3.5305546956818779</c:v>
                  </c:pt>
                  <c:pt idx="24">
                    <c:v>3.2723870635924182</c:v>
                  </c:pt>
                  <c:pt idx="25">
                    <c:v>0.27786350222375822</c:v>
                  </c:pt>
                  <c:pt idx="26">
                    <c:v>0.53977290769700037</c:v>
                  </c:pt>
                  <c:pt idx="27">
                    <c:v>0.333621818198577</c:v>
                  </c:pt>
                  <c:pt idx="28">
                    <c:v>2.7262894785631425E-3</c:v>
                  </c:pt>
                  <c:pt idx="29">
                    <c:v>0.3377466077555048</c:v>
                  </c:pt>
                  <c:pt idx="30">
                    <c:v>1.1732669266837741</c:v>
                  </c:pt>
                  <c:pt idx="31">
                    <c:v>0.40963579717612703</c:v>
                  </c:pt>
                  <c:pt idx="32">
                    <c:v>1.2421214495018138</c:v>
                  </c:pt>
                  <c:pt idx="33">
                    <c:v>1.8088675346228298</c:v>
                  </c:pt>
                  <c:pt idx="34">
                    <c:v>1.9696605845724717</c:v>
                  </c:pt>
                  <c:pt idx="35">
                    <c:v>1.6866264498252119</c:v>
                  </c:pt>
                  <c:pt idx="36">
                    <c:v>1.0428835914801655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'Dos zonas'!$H$96:$I$138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'Dos zonas'!$I$52:$I$88</c:f>
              <c:numCache>
                <c:formatCode>General</c:formatCode>
                <c:ptCount val="37"/>
                <c:pt idx="0">
                  <c:v>27.725059139784946</c:v>
                </c:pt>
                <c:pt idx="1">
                  <c:v>26.395635416666668</c:v>
                </c:pt>
                <c:pt idx="2">
                  <c:v>28.295229166666665</c:v>
                </c:pt>
                <c:pt idx="3">
                  <c:v>30.396124999999998</c:v>
                </c:pt>
                <c:pt idx="4">
                  <c:v>33.41655173611111</c:v>
                </c:pt>
                <c:pt idx="5">
                  <c:v>34.856385416666669</c:v>
                </c:pt>
                <c:pt idx="6">
                  <c:v>35.934541666666668</c:v>
                </c:pt>
                <c:pt idx="7">
                  <c:v>36.960354166666669</c:v>
                </c:pt>
                <c:pt idx="8">
                  <c:v>38.198520833333333</c:v>
                </c:pt>
                <c:pt idx="9">
                  <c:v>39.825208333333336</c:v>
                </c:pt>
                <c:pt idx="10">
                  <c:v>42.082171874999986</c:v>
                </c:pt>
                <c:pt idx="11">
                  <c:v>43.580770833333332</c:v>
                </c:pt>
                <c:pt idx="12">
                  <c:v>45.251833333333337</c:v>
                </c:pt>
                <c:pt idx="13">
                  <c:v>45.115864583333334</c:v>
                </c:pt>
                <c:pt idx="14">
                  <c:v>46.473541666666662</c:v>
                </c:pt>
                <c:pt idx="15">
                  <c:v>47.732343749999998</c:v>
                </c:pt>
                <c:pt idx="16">
                  <c:v>48.685552083333334</c:v>
                </c:pt>
                <c:pt idx="17">
                  <c:v>49.144177083333332</c:v>
                </c:pt>
                <c:pt idx="18">
                  <c:v>49.288093750000002</c:v>
                </c:pt>
                <c:pt idx="19">
                  <c:v>45.348739583333334</c:v>
                </c:pt>
                <c:pt idx="20">
                  <c:v>47.094479166666673</c:v>
                </c:pt>
                <c:pt idx="21">
                  <c:v>48.72839583333333</c:v>
                </c:pt>
                <c:pt idx="22">
                  <c:v>49.384033680555561</c:v>
                </c:pt>
                <c:pt idx="23">
                  <c:v>49.091520833333334</c:v>
                </c:pt>
                <c:pt idx="24">
                  <c:v>48.803135416666663</c:v>
                </c:pt>
                <c:pt idx="25">
                  <c:v>46.895791666666661</c:v>
                </c:pt>
                <c:pt idx="26">
                  <c:v>49.256697916666667</c:v>
                </c:pt>
                <c:pt idx="27">
                  <c:v>49.208302083333336</c:v>
                </c:pt>
                <c:pt idx="28">
                  <c:v>48.210073611111113</c:v>
                </c:pt>
                <c:pt idx="29">
                  <c:v>47.324052083333335</c:v>
                </c:pt>
                <c:pt idx="30">
                  <c:v>46.960250000000002</c:v>
                </c:pt>
                <c:pt idx="31">
                  <c:v>46.959468749999999</c:v>
                </c:pt>
                <c:pt idx="32">
                  <c:v>49.041166666666669</c:v>
                </c:pt>
                <c:pt idx="33">
                  <c:v>49.044854166666667</c:v>
                </c:pt>
                <c:pt idx="34">
                  <c:v>48.637239644012936</c:v>
                </c:pt>
                <c:pt idx="35">
                  <c:v>48.368416666666668</c:v>
                </c:pt>
                <c:pt idx="36">
                  <c:v>48.429992559523811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A1-4C8B-9B5B-B0A10A538B62}"/>
            </c:ext>
          </c:extLst>
        </c:ser>
        <c:ser>
          <c:idx val="2"/>
          <c:order val="2"/>
          <c:tx>
            <c:strRef>
              <c:f>'Dos zonas'!$J$95</c:f>
              <c:strCache>
                <c:ptCount val="1"/>
                <c:pt idx="0">
                  <c:v>E2111Granja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'Dos zonas'!$K$96:$K$138</c:f>
                <c:numCache>
                  <c:formatCode>General</c:formatCode>
                  <c:ptCount val="43"/>
                  <c:pt idx="0">
                    <c:v>0.30567636895043543</c:v>
                  </c:pt>
                  <c:pt idx="1">
                    <c:v>3.0935921676933562E-3</c:v>
                  </c:pt>
                  <c:pt idx="2">
                    <c:v>0.43069579414247217</c:v>
                  </c:pt>
                  <c:pt idx="3">
                    <c:v>0.8189180409616692</c:v>
                  </c:pt>
                  <c:pt idx="4">
                    <c:v>1.1663215667441318</c:v>
                  </c:pt>
                  <c:pt idx="5">
                    <c:v>1.2623093481046916</c:v>
                  </c:pt>
                  <c:pt idx="6">
                    <c:v>1.1393729416388991</c:v>
                  </c:pt>
                  <c:pt idx="7">
                    <c:v>1.4116326226217639</c:v>
                  </c:pt>
                  <c:pt idx="8">
                    <c:v>1.130336706230995</c:v>
                  </c:pt>
                  <c:pt idx="9">
                    <c:v>0.75914394772536153</c:v>
                  </c:pt>
                  <c:pt idx="10">
                    <c:v>0.6396527226323524</c:v>
                  </c:pt>
                  <c:pt idx="11">
                    <c:v>0.57675753863132118</c:v>
                  </c:pt>
                  <c:pt idx="12">
                    <c:v>0.46591560440206053</c:v>
                  </c:pt>
                  <c:pt idx="13">
                    <c:v>9.4655081496583748E-2</c:v>
                  </c:pt>
                  <c:pt idx="14">
                    <c:v>1.2493692940089804</c:v>
                  </c:pt>
                  <c:pt idx="15">
                    <c:v>2.7798429963221691</c:v>
                  </c:pt>
                  <c:pt idx="16">
                    <c:v>2.5543761065843151</c:v>
                  </c:pt>
                  <c:pt idx="17">
                    <c:v>1.4659767250342128</c:v>
                  </c:pt>
                  <c:pt idx="18">
                    <c:v>0.98942505613179321</c:v>
                  </c:pt>
                  <c:pt idx="19">
                    <c:v>0.37851131369091101</c:v>
                  </c:pt>
                  <c:pt idx="20">
                    <c:v>3.2258800613379476E-2</c:v>
                  </c:pt>
                  <c:pt idx="21">
                    <c:v>1.8308173076216499E-2</c:v>
                  </c:pt>
                  <c:pt idx="22">
                    <c:v>0.10619172505019289</c:v>
                  </c:pt>
                  <c:pt idx="23">
                    <c:v>0.34593136874772945</c:v>
                  </c:pt>
                  <c:pt idx="24">
                    <c:v>0.66547881572244183</c:v>
                  </c:pt>
                  <c:pt idx="25">
                    <c:v>0.32274415888132962</c:v>
                  </c:pt>
                  <c:pt idx="26">
                    <c:v>0.14680420660909443</c:v>
                  </c:pt>
                  <c:pt idx="27">
                    <c:v>0.59789119255403478</c:v>
                  </c:pt>
                  <c:pt idx="28">
                    <c:v>0.75625463085002109</c:v>
                  </c:pt>
                  <c:pt idx="29">
                    <c:v>0.17938415155225587</c:v>
                  </c:pt>
                  <c:pt idx="30">
                    <c:v>0.76278260137022014</c:v>
                  </c:pt>
                  <c:pt idx="31">
                    <c:v>0.706679570839579</c:v>
                  </c:pt>
                  <c:pt idx="32">
                    <c:v>0.10699704110654919</c:v>
                  </c:pt>
                  <c:pt idx="33">
                    <c:v>0.14618548817555577</c:v>
                  </c:pt>
                  <c:pt idx="34">
                    <c:v>0.49027248673568435</c:v>
                  </c:pt>
                  <c:pt idx="35">
                    <c:v>0.71291094934878885</c:v>
                  </c:pt>
                  <c:pt idx="36">
                    <c:v>0.84582050770756356</c:v>
                  </c:pt>
                  <c:pt idx="37">
                    <c:v>0.61011244779590912</c:v>
                  </c:pt>
                  <c:pt idx="38">
                    <c:v>0.20849279145546931</c:v>
                  </c:pt>
                  <c:pt idx="39">
                    <c:v>0.20656238994282022</c:v>
                  </c:pt>
                  <c:pt idx="40">
                    <c:v>0.51114785026472687</c:v>
                  </c:pt>
                  <c:pt idx="41">
                    <c:v>0.58909949824128161</c:v>
                  </c:pt>
                  <c:pt idx="42">
                    <c:v>0.46902687423929423</c:v>
                  </c:pt>
                </c:numCache>
              </c:numRef>
            </c:plus>
            <c:minus>
              <c:numRef>
                <c:f>'Dos zonas'!$K$96:$K$138</c:f>
                <c:numCache>
                  <c:formatCode>General</c:formatCode>
                  <c:ptCount val="43"/>
                  <c:pt idx="0">
                    <c:v>0.30567636895043543</c:v>
                  </c:pt>
                  <c:pt idx="1">
                    <c:v>3.0935921676933562E-3</c:v>
                  </c:pt>
                  <c:pt idx="2">
                    <c:v>0.43069579414247217</c:v>
                  </c:pt>
                  <c:pt idx="3">
                    <c:v>0.8189180409616692</c:v>
                  </c:pt>
                  <c:pt idx="4">
                    <c:v>1.1663215667441318</c:v>
                  </c:pt>
                  <c:pt idx="5">
                    <c:v>1.2623093481046916</c:v>
                  </c:pt>
                  <c:pt idx="6">
                    <c:v>1.1393729416388991</c:v>
                  </c:pt>
                  <c:pt idx="7">
                    <c:v>1.4116326226217639</c:v>
                  </c:pt>
                  <c:pt idx="8">
                    <c:v>1.130336706230995</c:v>
                  </c:pt>
                  <c:pt idx="9">
                    <c:v>0.75914394772536153</c:v>
                  </c:pt>
                  <c:pt idx="10">
                    <c:v>0.6396527226323524</c:v>
                  </c:pt>
                  <c:pt idx="11">
                    <c:v>0.57675753863132118</c:v>
                  </c:pt>
                  <c:pt idx="12">
                    <c:v>0.46591560440206053</c:v>
                  </c:pt>
                  <c:pt idx="13">
                    <c:v>9.4655081496583748E-2</c:v>
                  </c:pt>
                  <c:pt idx="14">
                    <c:v>1.2493692940089804</c:v>
                  </c:pt>
                  <c:pt idx="15">
                    <c:v>2.7798429963221691</c:v>
                  </c:pt>
                  <c:pt idx="16">
                    <c:v>2.5543761065843151</c:v>
                  </c:pt>
                  <c:pt idx="17">
                    <c:v>1.4659767250342128</c:v>
                  </c:pt>
                  <c:pt idx="18">
                    <c:v>0.98942505613179321</c:v>
                  </c:pt>
                  <c:pt idx="19">
                    <c:v>0.37851131369091101</c:v>
                  </c:pt>
                  <c:pt idx="20">
                    <c:v>3.2258800613379476E-2</c:v>
                  </c:pt>
                  <c:pt idx="21">
                    <c:v>1.8308173076216499E-2</c:v>
                  </c:pt>
                  <c:pt idx="22">
                    <c:v>0.10619172505019289</c:v>
                  </c:pt>
                  <c:pt idx="23">
                    <c:v>0.34593136874772945</c:v>
                  </c:pt>
                  <c:pt idx="24">
                    <c:v>0.66547881572244183</c:v>
                  </c:pt>
                  <c:pt idx="25">
                    <c:v>0.32274415888132962</c:v>
                  </c:pt>
                  <c:pt idx="26">
                    <c:v>0.14680420660909443</c:v>
                  </c:pt>
                  <c:pt idx="27">
                    <c:v>0.59789119255403478</c:v>
                  </c:pt>
                  <c:pt idx="28">
                    <c:v>0.75625463085002109</c:v>
                  </c:pt>
                  <c:pt idx="29">
                    <c:v>0.17938415155225587</c:v>
                  </c:pt>
                  <c:pt idx="30">
                    <c:v>0.76278260137022014</c:v>
                  </c:pt>
                  <c:pt idx="31">
                    <c:v>0.706679570839579</c:v>
                  </c:pt>
                  <c:pt idx="32">
                    <c:v>0.10699704110654919</c:v>
                  </c:pt>
                  <c:pt idx="33">
                    <c:v>0.14618548817555577</c:v>
                  </c:pt>
                  <c:pt idx="34">
                    <c:v>0.49027248673568435</c:v>
                  </c:pt>
                  <c:pt idx="35">
                    <c:v>0.71291094934878885</c:v>
                  </c:pt>
                  <c:pt idx="36">
                    <c:v>0.84582050770756356</c:v>
                  </c:pt>
                  <c:pt idx="37">
                    <c:v>0.61011244779590912</c:v>
                  </c:pt>
                  <c:pt idx="38">
                    <c:v>0.20849279145546931</c:v>
                  </c:pt>
                  <c:pt idx="39">
                    <c:v>0.20656238994282022</c:v>
                  </c:pt>
                  <c:pt idx="40">
                    <c:v>0.51114785026472687</c:v>
                  </c:pt>
                  <c:pt idx="41">
                    <c:v>0.58909949824128161</c:v>
                  </c:pt>
                  <c:pt idx="42">
                    <c:v>0.46902687423929423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'Dos zonas'!$H$96:$I$138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'Dos zonas'!$J$96:$J$138</c:f>
              <c:numCache>
                <c:formatCode>General</c:formatCode>
                <c:ptCount val="43"/>
                <c:pt idx="0">
                  <c:v>26.550020833333335</c:v>
                </c:pt>
                <c:pt idx="1">
                  <c:v>27.387576388888888</c:v>
                </c:pt>
                <c:pt idx="2">
                  <c:v>29.983652083333336</c:v>
                </c:pt>
                <c:pt idx="3">
                  <c:v>32.959187499999999</c:v>
                </c:pt>
                <c:pt idx="4">
                  <c:v>36.106574999999999</c:v>
                </c:pt>
                <c:pt idx="5">
                  <c:v>37.865962500000002</c:v>
                </c:pt>
                <c:pt idx="6">
                  <c:v>39.184325000000001</c:v>
                </c:pt>
                <c:pt idx="7">
                  <c:v>40.731674999999996</c:v>
                </c:pt>
                <c:pt idx="8">
                  <c:v>42.268581250000004</c:v>
                </c:pt>
                <c:pt idx="9">
                  <c:v>42.867337499999998</c:v>
                </c:pt>
                <c:pt idx="10">
                  <c:v>43.107275000000001</c:v>
                </c:pt>
                <c:pt idx="11">
                  <c:v>43.214370833333334</c:v>
                </c:pt>
                <c:pt idx="12">
                  <c:v>43.383847916666667</c:v>
                </c:pt>
                <c:pt idx="13">
                  <c:v>42.237618749999996</c:v>
                </c:pt>
                <c:pt idx="14">
                  <c:v>43.8545625</c:v>
                </c:pt>
                <c:pt idx="15">
                  <c:v>47.24718750000001</c:v>
                </c:pt>
                <c:pt idx="16">
                  <c:v>50.753716666666676</c:v>
                </c:pt>
                <c:pt idx="17">
                  <c:v>51.573747916666662</c:v>
                </c:pt>
                <c:pt idx="18">
                  <c:v>51.231837499999997</c:v>
                </c:pt>
                <c:pt idx="19">
                  <c:v>48.478918750000005</c:v>
                </c:pt>
                <c:pt idx="20">
                  <c:v>47.030622916666665</c:v>
                </c:pt>
                <c:pt idx="21">
                  <c:v>47.432095833333335</c:v>
                </c:pt>
                <c:pt idx="22">
                  <c:v>46.523311111111113</c:v>
                </c:pt>
                <c:pt idx="23">
                  <c:v>45.440006249999996</c:v>
                </c:pt>
                <c:pt idx="24">
                  <c:v>45.221418749999998</c:v>
                </c:pt>
                <c:pt idx="25">
                  <c:v>46.962735416666661</c:v>
                </c:pt>
                <c:pt idx="26">
                  <c:v>48.712410416666671</c:v>
                </c:pt>
                <c:pt idx="27">
                  <c:v>48.220627083333341</c:v>
                </c:pt>
                <c:pt idx="28">
                  <c:v>46.765558333333331</c:v>
                </c:pt>
                <c:pt idx="29">
                  <c:v>46.453156249999992</c:v>
                </c:pt>
                <c:pt idx="30">
                  <c:v>47.579985416666659</c:v>
                </c:pt>
                <c:pt idx="31">
                  <c:v>47.560364583333339</c:v>
                </c:pt>
                <c:pt idx="32">
                  <c:v>48.087091666666666</c:v>
                </c:pt>
                <c:pt idx="33">
                  <c:v>48.431431250000003</c:v>
                </c:pt>
                <c:pt idx="34">
                  <c:v>47.539036111111116</c:v>
                </c:pt>
                <c:pt idx="35">
                  <c:v>46.838979166666675</c:v>
                </c:pt>
                <c:pt idx="36">
                  <c:v>47.083981249999994</c:v>
                </c:pt>
                <c:pt idx="37">
                  <c:v>48.682531315789475</c:v>
                </c:pt>
                <c:pt idx="38">
                  <c:v>48.421626666666668</c:v>
                </c:pt>
                <c:pt idx="39">
                  <c:v>47.239645000000003</c:v>
                </c:pt>
                <c:pt idx="40">
                  <c:v>44.723852777777779</c:v>
                </c:pt>
                <c:pt idx="41">
                  <c:v>42.830827083333332</c:v>
                </c:pt>
                <c:pt idx="42">
                  <c:v>42.326297916666661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6A1-4C8B-9B5B-B0A10A538B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3926655"/>
        <c:axId val="1621690687"/>
      </c:lineChart>
      <c:catAx>
        <c:axId val="16339266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>
                    <a:solidFill>
                      <a:schemeClr val="tx1"/>
                    </a:solidFill>
                  </a:rPr>
                  <a:t>Días de fermentación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1690687"/>
        <c:crosses val="autoZero"/>
        <c:auto val="1"/>
        <c:lblAlgn val="ctr"/>
        <c:lblOffset val="100"/>
        <c:noMultiLvlLbl val="0"/>
      </c:catAx>
      <c:valAx>
        <c:axId val="1621690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>
                    <a:solidFill>
                      <a:schemeClr val="tx1"/>
                    </a:solidFill>
                  </a:rPr>
                  <a:t>Temperatura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33926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Tempertatura  en la masa de fermentación Método E222</a:t>
            </a:r>
          </a:p>
          <a:p>
            <a:pPr>
              <a:defRPr/>
            </a:pPr>
            <a:endParaRPr lang="es-MX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'Dos zonas'!$G$3</c:f>
              <c:strCache>
                <c:ptCount val="1"/>
                <c:pt idx="0">
                  <c:v>E222 el Rosario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'Dos zonas'!$J$6:$J$42</c:f>
                <c:numCache>
                  <c:formatCode>General</c:formatCode>
                  <c:ptCount val="37"/>
                  <c:pt idx="0">
                    <c:v>0.42779960261786409</c:v>
                  </c:pt>
                  <c:pt idx="1">
                    <c:v>0.4378685085541314</c:v>
                  </c:pt>
                  <c:pt idx="2">
                    <c:v>0.32035620035569234</c:v>
                  </c:pt>
                  <c:pt idx="3">
                    <c:v>0.23807401439074824</c:v>
                  </c:pt>
                  <c:pt idx="4">
                    <c:v>0.17871387324926027</c:v>
                  </c:pt>
                  <c:pt idx="5">
                    <c:v>0.15046643047998823</c:v>
                  </c:pt>
                  <c:pt idx="6">
                    <c:v>9.5533072416556036E-2</c:v>
                  </c:pt>
                  <c:pt idx="7">
                    <c:v>6.0221927531053786E-2</c:v>
                  </c:pt>
                  <c:pt idx="8">
                    <c:v>5.2959351632619542E-2</c:v>
                  </c:pt>
                  <c:pt idx="9">
                    <c:v>3.3462355280520079E-2</c:v>
                  </c:pt>
                  <c:pt idx="10">
                    <c:v>1.5865708402874809E-2</c:v>
                  </c:pt>
                  <c:pt idx="11">
                    <c:v>1.4149501319366998E-2</c:v>
                  </c:pt>
                  <c:pt idx="12">
                    <c:v>0.11355692964117985</c:v>
                  </c:pt>
                  <c:pt idx="13">
                    <c:v>0.79423559488087703</c:v>
                  </c:pt>
                  <c:pt idx="14">
                    <c:v>0.52563813776891111</c:v>
                  </c:pt>
                  <c:pt idx="15">
                    <c:v>0.45455917486839276</c:v>
                  </c:pt>
                  <c:pt idx="16">
                    <c:v>0.31862526188091184</c:v>
                  </c:pt>
                  <c:pt idx="17">
                    <c:v>0.18286812558873849</c:v>
                  </c:pt>
                  <c:pt idx="18">
                    <c:v>9.2468943031413106E-2</c:v>
                  </c:pt>
                  <c:pt idx="19">
                    <c:v>5.4587170368471077E-2</c:v>
                  </c:pt>
                  <c:pt idx="20">
                    <c:v>4.6838458557972529E-2</c:v>
                  </c:pt>
                  <c:pt idx="21">
                    <c:v>3.6106640014338401E-2</c:v>
                  </c:pt>
                  <c:pt idx="22">
                    <c:v>2.3054627344960645E-3</c:v>
                  </c:pt>
                  <c:pt idx="23">
                    <c:v>4.4952840474806091E-2</c:v>
                  </c:pt>
                  <c:pt idx="24">
                    <c:v>0.14685723961768016</c:v>
                  </c:pt>
                  <c:pt idx="25">
                    <c:v>3.4854471755983343E-2</c:v>
                  </c:pt>
                  <c:pt idx="26">
                    <c:v>0.1477632201810741</c:v>
                  </c:pt>
                  <c:pt idx="27">
                    <c:v>8.3166069441426502E-2</c:v>
                  </c:pt>
                  <c:pt idx="28">
                    <c:v>0.24563121811467661</c:v>
                  </c:pt>
                  <c:pt idx="29">
                    <c:v>0.40733033444164102</c:v>
                  </c:pt>
                  <c:pt idx="30">
                    <c:v>0.56141332147956613</c:v>
                  </c:pt>
                  <c:pt idx="31">
                    <c:v>0.6467596368296632</c:v>
                  </c:pt>
                  <c:pt idx="32">
                    <c:v>0.63121065333918913</c:v>
                  </c:pt>
                  <c:pt idx="33">
                    <c:v>0.49704450730468303</c:v>
                  </c:pt>
                  <c:pt idx="34">
                    <c:v>0.28519236938293718</c:v>
                  </c:pt>
                  <c:pt idx="35">
                    <c:v>0.12033336962754979</c:v>
                  </c:pt>
                  <c:pt idx="36">
                    <c:v>6.4937024981197536E-2</c:v>
                  </c:pt>
                </c:numCache>
              </c:numRef>
            </c:plus>
            <c:minus>
              <c:numRef>
                <c:f>'Dos zonas'!$J$6:$J$42</c:f>
                <c:numCache>
                  <c:formatCode>General</c:formatCode>
                  <c:ptCount val="37"/>
                  <c:pt idx="0">
                    <c:v>0.42779960261786409</c:v>
                  </c:pt>
                  <c:pt idx="1">
                    <c:v>0.4378685085541314</c:v>
                  </c:pt>
                  <c:pt idx="2">
                    <c:v>0.32035620035569234</c:v>
                  </c:pt>
                  <c:pt idx="3">
                    <c:v>0.23807401439074824</c:v>
                  </c:pt>
                  <c:pt idx="4">
                    <c:v>0.17871387324926027</c:v>
                  </c:pt>
                  <c:pt idx="5">
                    <c:v>0.15046643047998823</c:v>
                  </c:pt>
                  <c:pt idx="6">
                    <c:v>9.5533072416556036E-2</c:v>
                  </c:pt>
                  <c:pt idx="7">
                    <c:v>6.0221927531053786E-2</c:v>
                  </c:pt>
                  <c:pt idx="8">
                    <c:v>5.2959351632619542E-2</c:v>
                  </c:pt>
                  <c:pt idx="9">
                    <c:v>3.3462355280520079E-2</c:v>
                  </c:pt>
                  <c:pt idx="10">
                    <c:v>1.5865708402874809E-2</c:v>
                  </c:pt>
                  <c:pt idx="11">
                    <c:v>1.4149501319366998E-2</c:v>
                  </c:pt>
                  <c:pt idx="12">
                    <c:v>0.11355692964117985</c:v>
                  </c:pt>
                  <c:pt idx="13">
                    <c:v>0.79423559488087703</c:v>
                  </c:pt>
                  <c:pt idx="14">
                    <c:v>0.52563813776891111</c:v>
                  </c:pt>
                  <c:pt idx="15">
                    <c:v>0.45455917486839276</c:v>
                  </c:pt>
                  <c:pt idx="16">
                    <c:v>0.31862526188091184</c:v>
                  </c:pt>
                  <c:pt idx="17">
                    <c:v>0.18286812558873849</c:v>
                  </c:pt>
                  <c:pt idx="18">
                    <c:v>9.2468943031413106E-2</c:v>
                  </c:pt>
                  <c:pt idx="19">
                    <c:v>5.4587170368471077E-2</c:v>
                  </c:pt>
                  <c:pt idx="20">
                    <c:v>4.6838458557972529E-2</c:v>
                  </c:pt>
                  <c:pt idx="21">
                    <c:v>3.6106640014338401E-2</c:v>
                  </c:pt>
                  <c:pt idx="22">
                    <c:v>2.3054627344960645E-3</c:v>
                  </c:pt>
                  <c:pt idx="23">
                    <c:v>4.4952840474806091E-2</c:v>
                  </c:pt>
                  <c:pt idx="24">
                    <c:v>0.14685723961768016</c:v>
                  </c:pt>
                  <c:pt idx="25">
                    <c:v>3.4854471755983343E-2</c:v>
                  </c:pt>
                  <c:pt idx="26">
                    <c:v>0.1477632201810741</c:v>
                  </c:pt>
                  <c:pt idx="27">
                    <c:v>8.3166069441426502E-2</c:v>
                  </c:pt>
                  <c:pt idx="28">
                    <c:v>0.24563121811467661</c:v>
                  </c:pt>
                  <c:pt idx="29">
                    <c:v>0.40733033444164102</c:v>
                  </c:pt>
                  <c:pt idx="30">
                    <c:v>0.56141332147956613</c:v>
                  </c:pt>
                  <c:pt idx="31">
                    <c:v>0.6467596368296632</c:v>
                  </c:pt>
                  <c:pt idx="32">
                    <c:v>0.63121065333918913</c:v>
                  </c:pt>
                  <c:pt idx="33">
                    <c:v>0.49704450730468303</c:v>
                  </c:pt>
                  <c:pt idx="34">
                    <c:v>0.28519236938293718</c:v>
                  </c:pt>
                  <c:pt idx="35">
                    <c:v>0.12033336962754979</c:v>
                  </c:pt>
                  <c:pt idx="36">
                    <c:v>6.4937024981197536E-2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'Dos zonas'!$B$96:$C$138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'Dos zonas'!$I$6:$I$42</c:f>
              <c:numCache>
                <c:formatCode>0.0</c:formatCode>
                <c:ptCount val="37"/>
                <c:pt idx="0">
                  <c:v>34.522500000000001</c:v>
                </c:pt>
                <c:pt idx="1">
                  <c:v>31.716848958333333</c:v>
                </c:pt>
                <c:pt idx="2">
                  <c:v>32.986473958333335</c:v>
                </c:pt>
                <c:pt idx="3">
                  <c:v>34.287114583333334</c:v>
                </c:pt>
                <c:pt idx="4">
                  <c:v>35.21074479166667</c:v>
                </c:pt>
                <c:pt idx="5">
                  <c:v>36.09952083333333</c:v>
                </c:pt>
                <c:pt idx="6">
                  <c:v>37.025624999999998</c:v>
                </c:pt>
                <c:pt idx="7">
                  <c:v>38.033958333333338</c:v>
                </c:pt>
                <c:pt idx="8">
                  <c:v>39.102593749999997</c:v>
                </c:pt>
                <c:pt idx="9">
                  <c:v>40.145817708333333</c:v>
                </c:pt>
                <c:pt idx="10">
                  <c:v>41.145697916666663</c:v>
                </c:pt>
                <c:pt idx="11">
                  <c:v>42.061338541666665</c:v>
                </c:pt>
                <c:pt idx="12">
                  <c:v>42.842463541666667</c:v>
                </c:pt>
                <c:pt idx="13">
                  <c:v>43.548661458333328</c:v>
                </c:pt>
                <c:pt idx="14">
                  <c:v>45.195609374999997</c:v>
                </c:pt>
                <c:pt idx="15">
                  <c:v>46.283098958333326</c:v>
                </c:pt>
                <c:pt idx="16">
                  <c:v>46.971760416666669</c:v>
                </c:pt>
                <c:pt idx="17">
                  <c:v>47.297463541666666</c:v>
                </c:pt>
                <c:pt idx="18">
                  <c:v>47.385937500000004</c:v>
                </c:pt>
                <c:pt idx="19">
                  <c:v>47.381192708333337</c:v>
                </c:pt>
                <c:pt idx="20">
                  <c:v>47.381432291666655</c:v>
                </c:pt>
                <c:pt idx="21">
                  <c:v>47.439875000000001</c:v>
                </c:pt>
                <c:pt idx="22">
                  <c:v>47.537171874999999</c:v>
                </c:pt>
                <c:pt idx="23">
                  <c:v>47.611130208333336</c:v>
                </c:pt>
                <c:pt idx="24">
                  <c:v>47.672916666666666</c:v>
                </c:pt>
                <c:pt idx="25">
                  <c:v>46.500437499999997</c:v>
                </c:pt>
                <c:pt idx="26">
                  <c:v>46.993161458333333</c:v>
                </c:pt>
                <c:pt idx="27">
                  <c:v>47.823234374999998</c:v>
                </c:pt>
                <c:pt idx="28">
                  <c:v>48.077979166666665</c:v>
                </c:pt>
                <c:pt idx="29">
                  <c:v>47.937140624999998</c:v>
                </c:pt>
                <c:pt idx="30">
                  <c:v>47.77395833333334</c:v>
                </c:pt>
                <c:pt idx="31">
                  <c:v>47.822953124999998</c:v>
                </c:pt>
                <c:pt idx="32">
                  <c:v>48.100104166666668</c:v>
                </c:pt>
                <c:pt idx="33">
                  <c:v>48.496463541666664</c:v>
                </c:pt>
                <c:pt idx="34">
                  <c:v>48.778015624999995</c:v>
                </c:pt>
                <c:pt idx="35">
                  <c:v>48.719151041666663</c:v>
                </c:pt>
                <c:pt idx="36">
                  <c:v>48.354052827380954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1-40F4-A374-10517211A5F6}"/>
            </c:ext>
          </c:extLst>
        </c:ser>
        <c:ser>
          <c:idx val="1"/>
          <c:order val="1"/>
          <c:tx>
            <c:strRef>
              <c:f>'Dos zonas'!$B$49</c:f>
              <c:strCache>
                <c:ptCount val="1"/>
                <c:pt idx="0">
                  <c:v>E222 Royce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'Dos zonas'!$E$52:$E$88</c:f>
                <c:numCache>
                  <c:formatCode>General</c:formatCode>
                  <c:ptCount val="37"/>
                  <c:pt idx="0">
                    <c:v>0.38406611957538356</c:v>
                  </c:pt>
                  <c:pt idx="1">
                    <c:v>0.10208854153380791</c:v>
                  </c:pt>
                  <c:pt idx="2">
                    <c:v>0.52439333520619991</c:v>
                  </c:pt>
                  <c:pt idx="3">
                    <c:v>0.83799519266243394</c:v>
                  </c:pt>
                  <c:pt idx="4">
                    <c:v>1.2834282706361326</c:v>
                  </c:pt>
                  <c:pt idx="5">
                    <c:v>1.4643297554896872</c:v>
                  </c:pt>
                  <c:pt idx="6">
                    <c:v>1.2787436882107719</c:v>
                  </c:pt>
                  <c:pt idx="7">
                    <c:v>0.53215677840797626</c:v>
                  </c:pt>
                  <c:pt idx="8">
                    <c:v>0.40969472274122787</c:v>
                  </c:pt>
                  <c:pt idx="9">
                    <c:v>1.3851190646055249</c:v>
                  </c:pt>
                  <c:pt idx="10">
                    <c:v>2.0388687465950399</c:v>
                  </c:pt>
                  <c:pt idx="11">
                    <c:v>2.0555888756918468</c:v>
                  </c:pt>
                  <c:pt idx="12">
                    <c:v>1.5392388801216392</c:v>
                  </c:pt>
                  <c:pt idx="13">
                    <c:v>0.70432254823562601</c:v>
                  </c:pt>
                  <c:pt idx="14">
                    <c:v>0.44751020414343018</c:v>
                  </c:pt>
                  <c:pt idx="15">
                    <c:v>0.32992423898862266</c:v>
                  </c:pt>
                  <c:pt idx="16">
                    <c:v>0.33219287324492947</c:v>
                  </c:pt>
                  <c:pt idx="17">
                    <c:v>0.56966290059341174</c:v>
                  </c:pt>
                  <c:pt idx="18">
                    <c:v>0.71772811429562378</c:v>
                  </c:pt>
                  <c:pt idx="19">
                    <c:v>0.56287172921576911</c:v>
                  </c:pt>
                  <c:pt idx="20">
                    <c:v>0.27406280327487997</c:v>
                  </c:pt>
                  <c:pt idx="21">
                    <c:v>6.6438574649005993E-3</c:v>
                  </c:pt>
                  <c:pt idx="22">
                    <c:v>0.24365721168385895</c:v>
                  </c:pt>
                  <c:pt idx="23">
                    <c:v>0.46029705176989438</c:v>
                  </c:pt>
                  <c:pt idx="24">
                    <c:v>0.86655936034411163</c:v>
                  </c:pt>
                  <c:pt idx="25">
                    <c:v>1.5007162919382471</c:v>
                  </c:pt>
                  <c:pt idx="26">
                    <c:v>3.2733151412428642E-2</c:v>
                  </c:pt>
                  <c:pt idx="27">
                    <c:v>0.1807247081582572</c:v>
                  </c:pt>
                  <c:pt idx="28">
                    <c:v>0.15111461169607732</c:v>
                  </c:pt>
                  <c:pt idx="29">
                    <c:v>0.11596551211459986</c:v>
                  </c:pt>
                  <c:pt idx="30">
                    <c:v>0.10958681969264297</c:v>
                  </c:pt>
                </c:numCache>
              </c:numRef>
            </c:plus>
            <c:minus>
              <c:numRef>
                <c:f>'Dos zonas'!$E$52:$E$88</c:f>
                <c:numCache>
                  <c:formatCode>General</c:formatCode>
                  <c:ptCount val="37"/>
                  <c:pt idx="0">
                    <c:v>0.38406611957538356</c:v>
                  </c:pt>
                  <c:pt idx="1">
                    <c:v>0.10208854153380791</c:v>
                  </c:pt>
                  <c:pt idx="2">
                    <c:v>0.52439333520619991</c:v>
                  </c:pt>
                  <c:pt idx="3">
                    <c:v>0.83799519266243394</c:v>
                  </c:pt>
                  <c:pt idx="4">
                    <c:v>1.2834282706361326</c:v>
                  </c:pt>
                  <c:pt idx="5">
                    <c:v>1.4643297554896872</c:v>
                  </c:pt>
                  <c:pt idx="6">
                    <c:v>1.2787436882107719</c:v>
                  </c:pt>
                  <c:pt idx="7">
                    <c:v>0.53215677840797626</c:v>
                  </c:pt>
                  <c:pt idx="8">
                    <c:v>0.40969472274122787</c:v>
                  </c:pt>
                  <c:pt idx="9">
                    <c:v>1.3851190646055249</c:v>
                  </c:pt>
                  <c:pt idx="10">
                    <c:v>2.0388687465950399</c:v>
                  </c:pt>
                  <c:pt idx="11">
                    <c:v>2.0555888756918468</c:v>
                  </c:pt>
                  <c:pt idx="12">
                    <c:v>1.5392388801216392</c:v>
                  </c:pt>
                  <c:pt idx="13">
                    <c:v>0.70432254823562601</c:v>
                  </c:pt>
                  <c:pt idx="14">
                    <c:v>0.44751020414343018</c:v>
                  </c:pt>
                  <c:pt idx="15">
                    <c:v>0.32992423898862266</c:v>
                  </c:pt>
                  <c:pt idx="16">
                    <c:v>0.33219287324492947</c:v>
                  </c:pt>
                  <c:pt idx="17">
                    <c:v>0.56966290059341174</c:v>
                  </c:pt>
                  <c:pt idx="18">
                    <c:v>0.71772811429562378</c:v>
                  </c:pt>
                  <c:pt idx="19">
                    <c:v>0.56287172921576911</c:v>
                  </c:pt>
                  <c:pt idx="20">
                    <c:v>0.27406280327487997</c:v>
                  </c:pt>
                  <c:pt idx="21">
                    <c:v>6.6438574649005993E-3</c:v>
                  </c:pt>
                  <c:pt idx="22">
                    <c:v>0.24365721168385895</c:v>
                  </c:pt>
                  <c:pt idx="23">
                    <c:v>0.46029705176989438</c:v>
                  </c:pt>
                  <c:pt idx="24">
                    <c:v>0.86655936034411163</c:v>
                  </c:pt>
                  <c:pt idx="25">
                    <c:v>1.5007162919382471</c:v>
                  </c:pt>
                  <c:pt idx="26">
                    <c:v>3.2733151412428642E-2</c:v>
                  </c:pt>
                  <c:pt idx="27">
                    <c:v>0.1807247081582572</c:v>
                  </c:pt>
                  <c:pt idx="28">
                    <c:v>0.15111461169607732</c:v>
                  </c:pt>
                  <c:pt idx="29">
                    <c:v>0.11596551211459986</c:v>
                  </c:pt>
                  <c:pt idx="30">
                    <c:v>0.10958681969264297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'Dos zonas'!$B$96:$C$138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'Dos zonas'!$D$52:$D$88</c:f>
              <c:numCache>
                <c:formatCode>General</c:formatCode>
                <c:ptCount val="37"/>
                <c:pt idx="0">
                  <c:v>26.115242424242425</c:v>
                </c:pt>
                <c:pt idx="1">
                  <c:v>26.996020833333333</c:v>
                </c:pt>
                <c:pt idx="2">
                  <c:v>28.583156249999998</c:v>
                </c:pt>
                <c:pt idx="3">
                  <c:v>30.40415625</c:v>
                </c:pt>
                <c:pt idx="4">
                  <c:v>32.594499999999996</c:v>
                </c:pt>
                <c:pt idx="5">
                  <c:v>34.575374999999994</c:v>
                </c:pt>
                <c:pt idx="6">
                  <c:v>35.941895833333334</c:v>
                </c:pt>
                <c:pt idx="7">
                  <c:v>37.388916666666667</c:v>
                </c:pt>
                <c:pt idx="8">
                  <c:v>39.229885416666662</c:v>
                </c:pt>
                <c:pt idx="9">
                  <c:v>41.134739583333335</c:v>
                </c:pt>
                <c:pt idx="10">
                  <c:v>42.757260416666668</c:v>
                </c:pt>
                <c:pt idx="11">
                  <c:v>44.006895833333331</c:v>
                </c:pt>
                <c:pt idx="12">
                  <c:v>44.999343750000001</c:v>
                </c:pt>
                <c:pt idx="13">
                  <c:v>44.258614583333326</c:v>
                </c:pt>
                <c:pt idx="14">
                  <c:v>45.793979166666674</c:v>
                </c:pt>
                <c:pt idx="15">
                  <c:v>46.878687499999998</c:v>
                </c:pt>
                <c:pt idx="16">
                  <c:v>47.363833333333339</c:v>
                </c:pt>
                <c:pt idx="17">
                  <c:v>47.617729166666663</c:v>
                </c:pt>
                <c:pt idx="18">
                  <c:v>47.780489583333335</c:v>
                </c:pt>
                <c:pt idx="19">
                  <c:v>47.835218749999996</c:v>
                </c:pt>
                <c:pt idx="20">
                  <c:v>47.789749999999998</c:v>
                </c:pt>
                <c:pt idx="21">
                  <c:v>47.604052083333329</c:v>
                </c:pt>
                <c:pt idx="22">
                  <c:v>47.301395833333331</c:v>
                </c:pt>
                <c:pt idx="23">
                  <c:v>46.787916666666661</c:v>
                </c:pt>
                <c:pt idx="24">
                  <c:v>45.704916666666669</c:v>
                </c:pt>
                <c:pt idx="25">
                  <c:v>44.401291666666665</c:v>
                </c:pt>
                <c:pt idx="26">
                  <c:v>48.563916666666671</c:v>
                </c:pt>
                <c:pt idx="27">
                  <c:v>49.945562500000008</c:v>
                </c:pt>
                <c:pt idx="28">
                  <c:v>50.531833333333338</c:v>
                </c:pt>
                <c:pt idx="29">
                  <c:v>50.717083333333335</c:v>
                </c:pt>
                <c:pt idx="30">
                  <c:v>50.351302083333337</c:v>
                </c:pt>
                <c:pt idx="31">
                  <c:v>48.210749999999997</c:v>
                </c:pt>
                <c:pt idx="32">
                  <c:v>48.693062499999996</c:v>
                </c:pt>
                <c:pt idx="33">
                  <c:v>48.69295833333333</c:v>
                </c:pt>
                <c:pt idx="34">
                  <c:v>47.176374999999993</c:v>
                </c:pt>
                <c:pt idx="35">
                  <c:v>45.487270833333334</c:v>
                </c:pt>
                <c:pt idx="36">
                  <c:v>44.923255952380956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C1-40F4-A374-10517211A5F6}"/>
            </c:ext>
          </c:extLst>
        </c:ser>
        <c:ser>
          <c:idx val="2"/>
          <c:order val="2"/>
          <c:tx>
            <c:strRef>
              <c:f>'Dos zonas'!$D$95</c:f>
              <c:strCache>
                <c:ptCount val="1"/>
                <c:pt idx="0">
                  <c:v>E222 Granja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'Dos zonas'!$E$96:$E$138</c:f>
                <c:numCache>
                  <c:formatCode>General</c:formatCode>
                  <c:ptCount val="43"/>
                  <c:pt idx="0">
                    <c:v>0.30567636895043543</c:v>
                  </c:pt>
                  <c:pt idx="1">
                    <c:v>0.40496152672466784</c:v>
                  </c:pt>
                  <c:pt idx="2">
                    <c:v>0.62563629488083594</c:v>
                  </c:pt>
                  <c:pt idx="3">
                    <c:v>0.81781907917257624</c:v>
                  </c:pt>
                  <c:pt idx="4">
                    <c:v>0.7020352542170365</c:v>
                  </c:pt>
                  <c:pt idx="5">
                    <c:v>0.60166537499861017</c:v>
                  </c:pt>
                  <c:pt idx="6">
                    <c:v>0.67571124010186767</c:v>
                  </c:pt>
                  <c:pt idx="7">
                    <c:v>0.2924151705249296</c:v>
                  </c:pt>
                  <c:pt idx="8">
                    <c:v>0.22771195376811057</c:v>
                  </c:pt>
                  <c:pt idx="9">
                    <c:v>0.50016608911579297</c:v>
                  </c:pt>
                  <c:pt idx="10">
                    <c:v>0.56532401481663097</c:v>
                  </c:pt>
                  <c:pt idx="11">
                    <c:v>0.55843758044206948</c:v>
                  </c:pt>
                  <c:pt idx="12">
                    <c:v>0.5042967712292209</c:v>
                  </c:pt>
                  <c:pt idx="13">
                    <c:v>3.1495714545366374E-3</c:v>
                  </c:pt>
                  <c:pt idx="14">
                    <c:v>0.2988203794511794</c:v>
                  </c:pt>
                  <c:pt idx="15">
                    <c:v>0.99708243331638302</c:v>
                  </c:pt>
                  <c:pt idx="16">
                    <c:v>0.58805356946077947</c:v>
                  </c:pt>
                  <c:pt idx="17">
                    <c:v>0.46363518503275369</c:v>
                  </c:pt>
                  <c:pt idx="18">
                    <c:v>0.80908925670317644</c:v>
                  </c:pt>
                  <c:pt idx="19">
                    <c:v>1.0746402620995397</c:v>
                  </c:pt>
                  <c:pt idx="20">
                    <c:v>1.2255162252569511</c:v>
                  </c:pt>
                  <c:pt idx="21">
                    <c:v>1.3051924281054101</c:v>
                  </c:pt>
                  <c:pt idx="22">
                    <c:v>1.2811989200898863</c:v>
                  </c:pt>
                  <c:pt idx="23">
                    <c:v>1.0792894891858298</c:v>
                  </c:pt>
                  <c:pt idx="24">
                    <c:v>0.49509849051729204</c:v>
                  </c:pt>
                  <c:pt idx="25">
                    <c:v>0.31688695771049752</c:v>
                  </c:pt>
                  <c:pt idx="26">
                    <c:v>0.19837291490537948</c:v>
                  </c:pt>
                  <c:pt idx="27">
                    <c:v>0.47374681200371532</c:v>
                  </c:pt>
                  <c:pt idx="28">
                    <c:v>0.39149359777494536</c:v>
                  </c:pt>
                  <c:pt idx="29">
                    <c:v>0.15657406530249637</c:v>
                  </c:pt>
                  <c:pt idx="30">
                    <c:v>0.12882012414091243</c:v>
                  </c:pt>
                  <c:pt idx="31">
                    <c:v>0</c:v>
                  </c:pt>
                  <c:pt idx="32">
                    <c:v>0.44056877257479804</c:v>
                  </c:pt>
                  <c:pt idx="33">
                    <c:v>0.57779462857706576</c:v>
                  </c:pt>
                  <c:pt idx="34">
                    <c:v>0.68419652147609655</c:v>
                  </c:pt>
                  <c:pt idx="35">
                    <c:v>0.67400829127051376</c:v>
                  </c:pt>
                  <c:pt idx="36">
                    <c:v>0.55020567899775408</c:v>
                  </c:pt>
                  <c:pt idx="37">
                    <c:v>0.38072986121687957</c:v>
                  </c:pt>
                  <c:pt idx="38">
                    <c:v>0.37541006119975406</c:v>
                  </c:pt>
                  <c:pt idx="39">
                    <c:v>0.24447745555004449</c:v>
                  </c:pt>
                  <c:pt idx="40">
                    <c:v>0.34759798014728033</c:v>
                  </c:pt>
                  <c:pt idx="41">
                    <c:v>0.1521340239722816</c:v>
                  </c:pt>
                  <c:pt idx="42">
                    <c:v>1.5149762786922271E-2</c:v>
                  </c:pt>
                </c:numCache>
              </c:numRef>
            </c:plus>
            <c:minus>
              <c:numRef>
                <c:f>'Dos zonas'!$E$96:$E$138</c:f>
                <c:numCache>
                  <c:formatCode>General</c:formatCode>
                  <c:ptCount val="43"/>
                  <c:pt idx="0">
                    <c:v>0.30567636895043543</c:v>
                  </c:pt>
                  <c:pt idx="1">
                    <c:v>0.40496152672466784</c:v>
                  </c:pt>
                  <c:pt idx="2">
                    <c:v>0.62563629488083594</c:v>
                  </c:pt>
                  <c:pt idx="3">
                    <c:v>0.81781907917257624</c:v>
                  </c:pt>
                  <c:pt idx="4">
                    <c:v>0.7020352542170365</c:v>
                  </c:pt>
                  <c:pt idx="5">
                    <c:v>0.60166537499861017</c:v>
                  </c:pt>
                  <c:pt idx="6">
                    <c:v>0.67571124010186767</c:v>
                  </c:pt>
                  <c:pt idx="7">
                    <c:v>0.2924151705249296</c:v>
                  </c:pt>
                  <c:pt idx="8">
                    <c:v>0.22771195376811057</c:v>
                  </c:pt>
                  <c:pt idx="9">
                    <c:v>0.50016608911579297</c:v>
                  </c:pt>
                  <c:pt idx="10">
                    <c:v>0.56532401481663097</c:v>
                  </c:pt>
                  <c:pt idx="11">
                    <c:v>0.55843758044206948</c:v>
                  </c:pt>
                  <c:pt idx="12">
                    <c:v>0.5042967712292209</c:v>
                  </c:pt>
                  <c:pt idx="13">
                    <c:v>3.1495714545366374E-3</c:v>
                  </c:pt>
                  <c:pt idx="14">
                    <c:v>0.2988203794511794</c:v>
                  </c:pt>
                  <c:pt idx="15">
                    <c:v>0.99708243331638302</c:v>
                  </c:pt>
                  <c:pt idx="16">
                    <c:v>0.58805356946077947</c:v>
                  </c:pt>
                  <c:pt idx="17">
                    <c:v>0.46363518503275369</c:v>
                  </c:pt>
                  <c:pt idx="18">
                    <c:v>0.80908925670317644</c:v>
                  </c:pt>
                  <c:pt idx="19">
                    <c:v>1.0746402620995397</c:v>
                  </c:pt>
                  <c:pt idx="20">
                    <c:v>1.2255162252569511</c:v>
                  </c:pt>
                  <c:pt idx="21">
                    <c:v>1.3051924281054101</c:v>
                  </c:pt>
                  <c:pt idx="22">
                    <c:v>1.2811989200898863</c:v>
                  </c:pt>
                  <c:pt idx="23">
                    <c:v>1.0792894891858298</c:v>
                  </c:pt>
                  <c:pt idx="24">
                    <c:v>0.49509849051729204</c:v>
                  </c:pt>
                  <c:pt idx="25">
                    <c:v>0.31688695771049752</c:v>
                  </c:pt>
                  <c:pt idx="26">
                    <c:v>0.19837291490537948</c:v>
                  </c:pt>
                  <c:pt idx="27">
                    <c:v>0.47374681200371532</c:v>
                  </c:pt>
                  <c:pt idx="28">
                    <c:v>0.39149359777494536</c:v>
                  </c:pt>
                  <c:pt idx="29">
                    <c:v>0.15657406530249637</c:v>
                  </c:pt>
                  <c:pt idx="30">
                    <c:v>0.12882012414091243</c:v>
                  </c:pt>
                  <c:pt idx="31">
                    <c:v>0</c:v>
                  </c:pt>
                  <c:pt idx="32">
                    <c:v>0.44056877257479804</c:v>
                  </c:pt>
                  <c:pt idx="33">
                    <c:v>0.57779462857706576</c:v>
                  </c:pt>
                  <c:pt idx="34">
                    <c:v>0.68419652147609655</c:v>
                  </c:pt>
                  <c:pt idx="35">
                    <c:v>0.67400829127051376</c:v>
                  </c:pt>
                  <c:pt idx="36">
                    <c:v>0.55020567899775408</c:v>
                  </c:pt>
                  <c:pt idx="37">
                    <c:v>0.38072986121687957</c:v>
                  </c:pt>
                  <c:pt idx="38">
                    <c:v>0.37541006119975406</c:v>
                  </c:pt>
                  <c:pt idx="39">
                    <c:v>0.24447745555004449</c:v>
                  </c:pt>
                  <c:pt idx="40">
                    <c:v>0.34759798014728033</c:v>
                  </c:pt>
                  <c:pt idx="41">
                    <c:v>0.1521340239722816</c:v>
                  </c:pt>
                  <c:pt idx="42">
                    <c:v>1.5149762786922271E-2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'Dos zonas'!$B$96:$C$138</c:f>
              <c:multiLvlStrCache>
                <c:ptCount val="43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31">
                    <c:v>D6</c:v>
                  </c:pt>
                  <c:pt idx="37">
                    <c:v>D7</c:v>
                  </c:pt>
                </c:lvl>
              </c:multiLvlStrCache>
            </c:multiLvlStrRef>
          </c:cat>
          <c:val>
            <c:numRef>
              <c:f>'Dos zonas'!$D$96:$D$138</c:f>
              <c:numCache>
                <c:formatCode>General</c:formatCode>
                <c:ptCount val="43"/>
                <c:pt idx="0">
                  <c:v>26.550020833333335</c:v>
                </c:pt>
                <c:pt idx="1">
                  <c:v>26.947086458333334</c:v>
                </c:pt>
                <c:pt idx="2">
                  <c:v>29.779108333333333</c:v>
                </c:pt>
                <c:pt idx="3">
                  <c:v>32.735235416666669</c:v>
                </c:pt>
                <c:pt idx="4">
                  <c:v>35.411280555555557</c:v>
                </c:pt>
                <c:pt idx="5">
                  <c:v>36.893724999999996</c:v>
                </c:pt>
                <c:pt idx="6">
                  <c:v>38.190116666666668</c:v>
                </c:pt>
                <c:pt idx="7">
                  <c:v>39.773335416666669</c:v>
                </c:pt>
                <c:pt idx="8">
                  <c:v>41.625600000000006</c:v>
                </c:pt>
                <c:pt idx="9">
                  <c:v>42.566629166666665</c:v>
                </c:pt>
                <c:pt idx="10">
                  <c:v>43.035855555555557</c:v>
                </c:pt>
                <c:pt idx="11">
                  <c:v>43.196541666666661</c:v>
                </c:pt>
                <c:pt idx="12">
                  <c:v>43.256091666666677</c:v>
                </c:pt>
                <c:pt idx="13">
                  <c:v>41.254377083333338</c:v>
                </c:pt>
                <c:pt idx="14">
                  <c:v>43.127818749999996</c:v>
                </c:pt>
                <c:pt idx="15">
                  <c:v>47.012022916666666</c:v>
                </c:pt>
                <c:pt idx="16">
                  <c:v>51.484983333333332</c:v>
                </c:pt>
                <c:pt idx="17">
                  <c:v>51.922027083333333</c:v>
                </c:pt>
                <c:pt idx="18">
                  <c:v>50.931737499999997</c:v>
                </c:pt>
                <c:pt idx="19">
                  <c:v>49.602197916666668</c:v>
                </c:pt>
                <c:pt idx="20">
                  <c:v>48.273195833333332</c:v>
                </c:pt>
                <c:pt idx="21">
                  <c:v>47.020889583333329</c:v>
                </c:pt>
                <c:pt idx="22">
                  <c:v>45.831388888888895</c:v>
                </c:pt>
                <c:pt idx="23">
                  <c:v>45.19344375</c:v>
                </c:pt>
                <c:pt idx="24">
                  <c:v>44.884045833333332</c:v>
                </c:pt>
                <c:pt idx="25">
                  <c:v>44.89623958333334</c:v>
                </c:pt>
                <c:pt idx="26">
                  <c:v>48.599770833333338</c:v>
                </c:pt>
                <c:pt idx="27">
                  <c:v>50.573010416666662</c:v>
                </c:pt>
                <c:pt idx="28">
                  <c:v>50.682772222222219</c:v>
                </c:pt>
                <c:pt idx="29">
                  <c:v>50.715735416666668</c:v>
                </c:pt>
                <c:pt idx="30">
                  <c:v>50.685527083333341</c:v>
                </c:pt>
                <c:pt idx="31">
                  <c:v>50.1201875</c:v>
                </c:pt>
                <c:pt idx="32">
                  <c:v>49.692154166666668</c:v>
                </c:pt>
                <c:pt idx="33">
                  <c:v>48.935937499999994</c:v>
                </c:pt>
                <c:pt idx="34">
                  <c:v>47.918911111111115</c:v>
                </c:pt>
                <c:pt idx="35">
                  <c:v>47.022720833333338</c:v>
                </c:pt>
                <c:pt idx="36">
                  <c:v>46.022262500000004</c:v>
                </c:pt>
                <c:pt idx="37">
                  <c:v>45.239383333333336</c:v>
                </c:pt>
                <c:pt idx="38">
                  <c:v>43.576971666666665</c:v>
                </c:pt>
                <c:pt idx="39">
                  <c:v>44.92442166666666</c:v>
                </c:pt>
                <c:pt idx="40">
                  <c:v>45.922455555555558</c:v>
                </c:pt>
                <c:pt idx="41">
                  <c:v>47.235991666666663</c:v>
                </c:pt>
                <c:pt idx="42">
                  <c:v>48.385087499999997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C1-40F4-A374-10517211A5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3885007"/>
        <c:axId val="1621566703"/>
      </c:lineChart>
      <c:catAx>
        <c:axId val="1633885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>
                    <a:solidFill>
                      <a:schemeClr val="tx1"/>
                    </a:solidFill>
                  </a:rPr>
                  <a:t>Días de fermentación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1566703"/>
        <c:crosses val="autoZero"/>
        <c:auto val="1"/>
        <c:lblAlgn val="ctr"/>
        <c:lblOffset val="100"/>
        <c:noMultiLvlLbl val="0"/>
      </c:catAx>
      <c:valAx>
        <c:axId val="1621566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>
                    <a:solidFill>
                      <a:schemeClr val="tx1"/>
                    </a:solidFill>
                  </a:rPr>
                  <a:t>Temperatura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33885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98639368671617"/>
          <c:y val="6.2383202099737543E-2"/>
          <c:w val="0.86158520260667915"/>
          <c:h val="0.60933650039131604"/>
        </c:manualLayout>
      </c:layout>
      <c:lineChart>
        <c:grouping val="standard"/>
        <c:varyColors val="0"/>
        <c:ser>
          <c:idx val="1"/>
          <c:order val="0"/>
          <c:tx>
            <c:strRef>
              <c:f>'Tablas dinámicas'!$AI$3</c:f>
              <c:strCache>
                <c:ptCount val="1"/>
                <c:pt idx="0">
                  <c:v>CSICJ</c:v>
                </c:pt>
              </c:strCache>
            </c:strRef>
          </c:tx>
          <c:spPr>
            <a:ln w="2222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'Tablas dinámicas'!$AF$5:$AG$53</c:f>
              <c:multiLvlStrCache>
                <c:ptCount val="49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  <c:pt idx="43">
                    <c:v>172</c:v>
                  </c:pt>
                  <c:pt idx="44">
                    <c:v>176</c:v>
                  </c:pt>
                  <c:pt idx="45">
                    <c:v>180</c:v>
                  </c:pt>
                  <c:pt idx="46">
                    <c:v>184</c:v>
                  </c:pt>
                  <c:pt idx="47">
                    <c:v>188</c:v>
                  </c:pt>
                  <c:pt idx="48">
                    <c:v>192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29">
                    <c:v>D6</c:v>
                  </c:pt>
                  <c:pt idx="38">
                    <c:v>D7</c:v>
                  </c:pt>
                  <c:pt idx="45">
                    <c:v>D8</c:v>
                  </c:pt>
                </c:lvl>
              </c:multiLvlStrCache>
              <c:extLst/>
            </c:multiLvlStrRef>
          </c:cat>
          <c:val>
            <c:numRef>
              <c:f>'Tablas dinámicas'!$AI$7:$AI$53</c:f>
              <c:numCache>
                <c:formatCode>0</c:formatCode>
                <c:ptCount val="47"/>
                <c:pt idx="0">
                  <c:v>27.615874999999996</c:v>
                </c:pt>
                <c:pt idx="1">
                  <c:v>28.354833333333332</c:v>
                </c:pt>
                <c:pt idx="2">
                  <c:v>29.184479166666669</c:v>
                </c:pt>
                <c:pt idx="3">
                  <c:v>30.100979166666669</c:v>
                </c:pt>
                <c:pt idx="4">
                  <c:v>31.272958333333332</c:v>
                </c:pt>
                <c:pt idx="5">
                  <c:v>32.432437499999999</c:v>
                </c:pt>
                <c:pt idx="6">
                  <c:v>33.145541666666666</c:v>
                </c:pt>
                <c:pt idx="7">
                  <c:v>33.646312500000001</c:v>
                </c:pt>
                <c:pt idx="8">
                  <c:v>34.205375000000004</c:v>
                </c:pt>
                <c:pt idx="9">
                  <c:v>35.088645833333331</c:v>
                </c:pt>
                <c:pt idx="10">
                  <c:v>36.288416666666663</c:v>
                </c:pt>
                <c:pt idx="11">
                  <c:v>36.557270833333334</c:v>
                </c:pt>
                <c:pt idx="12">
                  <c:v>41.005541666666666</c:v>
                </c:pt>
                <c:pt idx="13">
                  <c:v>45.491270833333338</c:v>
                </c:pt>
                <c:pt idx="14">
                  <c:v>44.624416666666669</c:v>
                </c:pt>
                <c:pt idx="15">
                  <c:v>43.543437500000003</c:v>
                </c:pt>
                <c:pt idx="16">
                  <c:v>43.915354166666667</c:v>
                </c:pt>
                <c:pt idx="17">
                  <c:v>43.941562500000003</c:v>
                </c:pt>
                <c:pt idx="18">
                  <c:v>43.763895833333336</c:v>
                </c:pt>
                <c:pt idx="19">
                  <c:v>43.476166666666664</c:v>
                </c:pt>
                <c:pt idx="20">
                  <c:v>42.839166666666671</c:v>
                </c:pt>
                <c:pt idx="21">
                  <c:v>41.235270833333331</c:v>
                </c:pt>
                <c:pt idx="22">
                  <c:v>38.865187499999998</c:v>
                </c:pt>
                <c:pt idx="23">
                  <c:v>34.718375000000002</c:v>
                </c:pt>
                <c:pt idx="24">
                  <c:v>37.244291666666669</c:v>
                </c:pt>
                <c:pt idx="25">
                  <c:v>37.665416666666665</c:v>
                </c:pt>
                <c:pt idx="26">
                  <c:v>38.446312499999998</c:v>
                </c:pt>
                <c:pt idx="27">
                  <c:v>38.518145833333328</c:v>
                </c:pt>
                <c:pt idx="28">
                  <c:v>37.645937500000002</c:v>
                </c:pt>
                <c:pt idx="29">
                  <c:v>36.557916666666671</c:v>
                </c:pt>
                <c:pt idx="30">
                  <c:v>35.868291666666664</c:v>
                </c:pt>
                <c:pt idx="31">
                  <c:v>35.096479166666668</c:v>
                </c:pt>
                <c:pt idx="32">
                  <c:v>34.196083333333334</c:v>
                </c:pt>
                <c:pt idx="33">
                  <c:v>33.47475</c:v>
                </c:pt>
                <c:pt idx="34">
                  <c:v>33.442749999999997</c:v>
                </c:pt>
                <c:pt idx="35">
                  <c:v>41.453583333333334</c:v>
                </c:pt>
                <c:pt idx="36">
                  <c:v>44.700333333333333</c:v>
                </c:pt>
                <c:pt idx="37">
                  <c:v>44.192541666666664</c:v>
                </c:pt>
                <c:pt idx="38">
                  <c:v>41.984937499999994</c:v>
                </c:pt>
                <c:pt idx="39">
                  <c:v>40.911416666666668</c:v>
                </c:pt>
                <c:pt idx="40">
                  <c:v>40.667958333333331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C754-4742-BE15-F1B2CE9B7E1F}"/>
            </c:ext>
          </c:extLst>
        </c:ser>
        <c:ser>
          <c:idx val="2"/>
          <c:order val="1"/>
          <c:tx>
            <c:strRef>
              <c:f>'Tablas dinámicas'!$AJ$3</c:f>
              <c:strCache>
                <c:ptCount val="1"/>
                <c:pt idx="0">
                  <c:v>INCJ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'Tablas dinámicas'!$AF$5:$AG$53</c:f>
              <c:multiLvlStrCache>
                <c:ptCount val="49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  <c:pt idx="43">
                    <c:v>172</c:v>
                  </c:pt>
                  <c:pt idx="44">
                    <c:v>176</c:v>
                  </c:pt>
                  <c:pt idx="45">
                    <c:v>180</c:v>
                  </c:pt>
                  <c:pt idx="46">
                    <c:v>184</c:v>
                  </c:pt>
                  <c:pt idx="47">
                    <c:v>188</c:v>
                  </c:pt>
                  <c:pt idx="48">
                    <c:v>192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29">
                    <c:v>D6</c:v>
                  </c:pt>
                  <c:pt idx="38">
                    <c:v>D7</c:v>
                  </c:pt>
                  <c:pt idx="45">
                    <c:v>D8</c:v>
                  </c:pt>
                </c:lvl>
              </c:multiLvlStrCache>
              <c:extLst/>
            </c:multiLvlStrRef>
          </c:cat>
          <c:val>
            <c:numRef>
              <c:f>'Tablas dinámicas'!$AJ$7:$AJ$53</c:f>
              <c:numCache>
                <c:formatCode>0</c:formatCode>
                <c:ptCount val="47"/>
                <c:pt idx="0">
                  <c:v>28.880833333333335</c:v>
                </c:pt>
                <c:pt idx="1">
                  <c:v>31.007354166666666</c:v>
                </c:pt>
                <c:pt idx="2">
                  <c:v>31.831624999999999</c:v>
                </c:pt>
                <c:pt idx="3">
                  <c:v>31.879562499999999</c:v>
                </c:pt>
                <c:pt idx="4">
                  <c:v>32.457729166666667</c:v>
                </c:pt>
                <c:pt idx="5">
                  <c:v>33.295416666666668</c:v>
                </c:pt>
                <c:pt idx="6">
                  <c:v>33.997520833333333</c:v>
                </c:pt>
                <c:pt idx="7">
                  <c:v>34.707291666666663</c:v>
                </c:pt>
                <c:pt idx="8">
                  <c:v>35.4140625</c:v>
                </c:pt>
                <c:pt idx="9">
                  <c:v>36.251645833333342</c:v>
                </c:pt>
                <c:pt idx="10">
                  <c:v>37.912437499999996</c:v>
                </c:pt>
                <c:pt idx="11">
                  <c:v>39.508333333333333</c:v>
                </c:pt>
                <c:pt idx="12">
                  <c:v>40.678062500000003</c:v>
                </c:pt>
                <c:pt idx="13">
                  <c:v>44.303062500000003</c:v>
                </c:pt>
                <c:pt idx="14">
                  <c:v>47.587770833333337</c:v>
                </c:pt>
                <c:pt idx="15">
                  <c:v>47.796708333333335</c:v>
                </c:pt>
                <c:pt idx="16">
                  <c:v>47.420666666666662</c:v>
                </c:pt>
                <c:pt idx="17">
                  <c:v>46.563937500000002</c:v>
                </c:pt>
                <c:pt idx="18">
                  <c:v>45.442416666666666</c:v>
                </c:pt>
                <c:pt idx="19">
                  <c:v>44.404520833333329</c:v>
                </c:pt>
                <c:pt idx="20">
                  <c:v>43.734666666666669</c:v>
                </c:pt>
                <c:pt idx="21">
                  <c:v>43.232729166666665</c:v>
                </c:pt>
                <c:pt idx="22">
                  <c:v>42.187750000000001</c:v>
                </c:pt>
                <c:pt idx="23">
                  <c:v>41.85370833333333</c:v>
                </c:pt>
                <c:pt idx="24">
                  <c:v>44.119812500000002</c:v>
                </c:pt>
                <c:pt idx="25">
                  <c:v>45.629312499999997</c:v>
                </c:pt>
                <c:pt idx="26">
                  <c:v>45.160187499999999</c:v>
                </c:pt>
                <c:pt idx="27">
                  <c:v>43.774666666666661</c:v>
                </c:pt>
                <c:pt idx="28">
                  <c:v>42.127208333333328</c:v>
                </c:pt>
                <c:pt idx="29">
                  <c:v>40.695437500000004</c:v>
                </c:pt>
                <c:pt idx="30">
                  <c:v>39.939937499999999</c:v>
                </c:pt>
                <c:pt idx="31">
                  <c:v>39.1325</c:v>
                </c:pt>
                <c:pt idx="32">
                  <c:v>38.173645833333339</c:v>
                </c:pt>
                <c:pt idx="33">
                  <c:v>37.337729166666669</c:v>
                </c:pt>
                <c:pt idx="34">
                  <c:v>36.913895833333335</c:v>
                </c:pt>
                <c:pt idx="35">
                  <c:v>40.892125</c:v>
                </c:pt>
                <c:pt idx="36">
                  <c:v>46.120104166666671</c:v>
                </c:pt>
                <c:pt idx="37">
                  <c:v>48.22270833333333</c:v>
                </c:pt>
                <c:pt idx="38">
                  <c:v>47.621229166666666</c:v>
                </c:pt>
                <c:pt idx="39">
                  <c:v>46.520187499999999</c:v>
                </c:pt>
                <c:pt idx="40">
                  <c:v>45.745062499999996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C754-4742-BE15-F1B2CE9B7E1F}"/>
            </c:ext>
          </c:extLst>
        </c:ser>
        <c:ser>
          <c:idx val="11"/>
          <c:order val="2"/>
          <c:tx>
            <c:strRef>
              <c:f>'Tablas dinámicas'!$AH$3</c:f>
              <c:strCache>
                <c:ptCount val="1"/>
                <c:pt idx="0">
                  <c:v>T ambiente</c:v>
                </c:pt>
              </c:strCache>
            </c:strRef>
          </c:tx>
          <c:spPr>
            <a:ln w="19050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47"/>
              <c:pt idx="0">
                <c:v>D0 0</c:v>
              </c:pt>
              <c:pt idx="1">
                <c:v>D1 4</c:v>
              </c:pt>
              <c:pt idx="2">
                <c:v>D1 8</c:v>
              </c:pt>
              <c:pt idx="3">
                <c:v>D1 12</c:v>
              </c:pt>
              <c:pt idx="4">
                <c:v>D1 16</c:v>
              </c:pt>
              <c:pt idx="5">
                <c:v>D1 20</c:v>
              </c:pt>
              <c:pt idx="6">
                <c:v>D1 24</c:v>
              </c:pt>
              <c:pt idx="7">
                <c:v>D2 28</c:v>
              </c:pt>
              <c:pt idx="8">
                <c:v>D2 32</c:v>
              </c:pt>
              <c:pt idx="9">
                <c:v>D2 36</c:v>
              </c:pt>
              <c:pt idx="10">
                <c:v>D2 40</c:v>
              </c:pt>
              <c:pt idx="11">
                <c:v>D2 44</c:v>
              </c:pt>
              <c:pt idx="12">
                <c:v>D2 48</c:v>
              </c:pt>
              <c:pt idx="13">
                <c:v>D3 52</c:v>
              </c:pt>
              <c:pt idx="14">
                <c:v>D3 56</c:v>
              </c:pt>
              <c:pt idx="15">
                <c:v>D3 60</c:v>
              </c:pt>
              <c:pt idx="16">
                <c:v>D3 64</c:v>
              </c:pt>
              <c:pt idx="17">
                <c:v>D3 68</c:v>
              </c:pt>
              <c:pt idx="18">
                <c:v>D3 72</c:v>
              </c:pt>
              <c:pt idx="19">
                <c:v>D4 76</c:v>
              </c:pt>
              <c:pt idx="20">
                <c:v>D4 80</c:v>
              </c:pt>
              <c:pt idx="21">
                <c:v>D4 84</c:v>
              </c:pt>
              <c:pt idx="22">
                <c:v>D4 88</c:v>
              </c:pt>
              <c:pt idx="23">
                <c:v>D4 92</c:v>
              </c:pt>
              <c:pt idx="24">
                <c:v>D4 96</c:v>
              </c:pt>
              <c:pt idx="25">
                <c:v>D5 100</c:v>
              </c:pt>
              <c:pt idx="26">
                <c:v>D5 104</c:v>
              </c:pt>
              <c:pt idx="27">
                <c:v>D5 108</c:v>
              </c:pt>
              <c:pt idx="28">
                <c:v>D5 112</c:v>
              </c:pt>
              <c:pt idx="29">
                <c:v>D6 116</c:v>
              </c:pt>
              <c:pt idx="30">
                <c:v>D6 120</c:v>
              </c:pt>
              <c:pt idx="31">
                <c:v>D6 124</c:v>
              </c:pt>
              <c:pt idx="32">
                <c:v>D6 128</c:v>
              </c:pt>
              <c:pt idx="33">
                <c:v>D6 132</c:v>
              </c:pt>
              <c:pt idx="34">
                <c:v>D6 136</c:v>
              </c:pt>
              <c:pt idx="35">
                <c:v>D6 140</c:v>
              </c:pt>
              <c:pt idx="36">
                <c:v>D6 144</c:v>
              </c:pt>
              <c:pt idx="37">
                <c:v>D6 148</c:v>
              </c:pt>
              <c:pt idx="38">
                <c:v>D7 152</c:v>
              </c:pt>
              <c:pt idx="39">
                <c:v>D7 156</c:v>
              </c:pt>
              <c:pt idx="40">
                <c:v>D7 160</c:v>
              </c:pt>
              <c:pt idx="41">
                <c:v>D7 164</c:v>
              </c:pt>
              <c:pt idx="42">
                <c:v>D7 168</c:v>
              </c:pt>
              <c:pt idx="43">
                <c:v>D7 172</c:v>
              </c:pt>
              <c:pt idx="44">
                <c:v>D7 176</c:v>
              </c:pt>
              <c:pt idx="45">
                <c:v>D8 180</c:v>
              </c:pt>
              <c:pt idx="46">
                <c:v>D8 184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'Tablas dinámicas'!$AH$7:$AH$53</c:f>
              <c:numCache>
                <c:formatCode>0</c:formatCode>
                <c:ptCount val="47"/>
                <c:pt idx="0">
                  <c:v>26.772916666666667</c:v>
                </c:pt>
                <c:pt idx="1">
                  <c:v>25.552777777777781</c:v>
                </c:pt>
                <c:pt idx="2">
                  <c:v>25.429166666666671</c:v>
                </c:pt>
                <c:pt idx="3">
                  <c:v>25.302083333333332</c:v>
                </c:pt>
                <c:pt idx="4">
                  <c:v>41.831249999999997</c:v>
                </c:pt>
                <c:pt idx="5">
                  <c:v>45.462499999999999</c:v>
                </c:pt>
                <c:pt idx="6">
                  <c:v>32.568750000000001</c:v>
                </c:pt>
                <c:pt idx="7">
                  <c:v>28.16458333333334</c:v>
                </c:pt>
                <c:pt idx="8">
                  <c:v>26.239583333333332</c:v>
                </c:pt>
                <c:pt idx="9">
                  <c:v>26.454166666666669</c:v>
                </c:pt>
                <c:pt idx="10">
                  <c:v>40.670833333333334</c:v>
                </c:pt>
                <c:pt idx="11">
                  <c:v>43.489583333333336</c:v>
                </c:pt>
                <c:pt idx="12">
                  <c:v>32.747916666666669</c:v>
                </c:pt>
                <c:pt idx="13">
                  <c:v>28.760416666666671</c:v>
                </c:pt>
                <c:pt idx="14">
                  <c:v>27.018750000000001</c:v>
                </c:pt>
                <c:pt idx="15">
                  <c:v>25.489583333333332</c:v>
                </c:pt>
                <c:pt idx="16">
                  <c:v>34.34375</c:v>
                </c:pt>
                <c:pt idx="17">
                  <c:v>39.302083333333343</c:v>
                </c:pt>
                <c:pt idx="18">
                  <c:v>30.591666666666669</c:v>
                </c:pt>
                <c:pt idx="19">
                  <c:v>25.889583333333331</c:v>
                </c:pt>
                <c:pt idx="20">
                  <c:v>25.168749999999999</c:v>
                </c:pt>
                <c:pt idx="21">
                  <c:v>24.639583333333331</c:v>
                </c:pt>
                <c:pt idx="22">
                  <c:v>31.162500000000001</c:v>
                </c:pt>
                <c:pt idx="23">
                  <c:v>34.139583333333334</c:v>
                </c:pt>
                <c:pt idx="24">
                  <c:v>29.212500000000002</c:v>
                </c:pt>
                <c:pt idx="25">
                  <c:v>26.295833333333331</c:v>
                </c:pt>
                <c:pt idx="26">
                  <c:v>24.681250000000002</c:v>
                </c:pt>
                <c:pt idx="27">
                  <c:v>23.408333333333331</c:v>
                </c:pt>
                <c:pt idx="28">
                  <c:v>28.685416666666669</c:v>
                </c:pt>
                <c:pt idx="29">
                  <c:v>41.924999999999997</c:v>
                </c:pt>
                <c:pt idx="30">
                  <c:v>32.84375</c:v>
                </c:pt>
                <c:pt idx="31">
                  <c:v>27.085416666666667</c:v>
                </c:pt>
                <c:pt idx="32">
                  <c:v>25.595833333333335</c:v>
                </c:pt>
                <c:pt idx="33">
                  <c:v>26.247916666666669</c:v>
                </c:pt>
                <c:pt idx="34">
                  <c:v>24.727083333333333</c:v>
                </c:pt>
                <c:pt idx="35">
                  <c:v>24.233333333333334</c:v>
                </c:pt>
                <c:pt idx="36">
                  <c:v>35.589583333333337</c:v>
                </c:pt>
                <c:pt idx="37">
                  <c:v>40.372916666666661</c:v>
                </c:pt>
                <c:pt idx="38">
                  <c:v>31.300000000000004</c:v>
                </c:pt>
                <c:pt idx="39">
                  <c:v>26.016666666666669</c:v>
                </c:pt>
                <c:pt idx="40">
                  <c:v>25.027083333333334</c:v>
                </c:pt>
                <c:pt idx="41">
                  <c:v>24.904166666666665</c:v>
                </c:pt>
                <c:pt idx="42">
                  <c:v>39.116666666666674</c:v>
                </c:pt>
                <c:pt idx="43">
                  <c:v>40.818750000000001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C754-4742-BE15-F1B2CE9B7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6888544"/>
        <c:axId val="1578981024"/>
        <c:extLst/>
      </c:lineChart>
      <c:catAx>
        <c:axId val="1416888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b="1">
                    <a:solidFill>
                      <a:sysClr val="windowText" lastClr="000000"/>
                    </a:solidFill>
                  </a:rPr>
                  <a:t>Días de fermentación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78981024"/>
        <c:crosses val="autoZero"/>
        <c:auto val="1"/>
        <c:lblAlgn val="ctr"/>
        <c:lblOffset val="100"/>
        <c:noMultiLvlLbl val="0"/>
      </c:catAx>
      <c:valAx>
        <c:axId val="1578981024"/>
        <c:scaling>
          <c:orientation val="minMax"/>
          <c:max val="55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b="1">
                    <a:solidFill>
                      <a:sysClr val="windowText" lastClr="000000"/>
                    </a:solidFill>
                  </a:rPr>
                  <a:t>Temperatura (°C)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688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821640754092115"/>
          <c:y val="0.87471838680191094"/>
          <c:w val="0.69566550955617701"/>
          <c:h val="0.125281613198089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4"/>
          <c:order val="0"/>
          <c:tx>
            <c:strRef>
              <c:f>Recopilación!$AC$4</c:f>
              <c:strCache>
                <c:ptCount val="1"/>
                <c:pt idx="0">
                  <c:v>Bacterias CSICJ</c:v>
                </c:pt>
              </c:strCache>
            </c:strRef>
          </c:tx>
          <c:spPr>
            <a:ln>
              <a:solidFill>
                <a:schemeClr val="accent2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Recopilación!$Y$5:$Y$8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Recopilación!$AC$5:$AC$8</c:f>
              <c:numCache>
                <c:formatCode>0E+00</c:formatCode>
                <c:ptCount val="4"/>
                <c:pt idx="0">
                  <c:v>600000000</c:v>
                </c:pt>
                <c:pt idx="1">
                  <c:v>1000000000000</c:v>
                </c:pt>
                <c:pt idx="2">
                  <c:v>455000000000</c:v>
                </c:pt>
                <c:pt idx="3">
                  <c:v>1500000000000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E82-471E-9C23-15985E7DFACF}"/>
            </c:ext>
          </c:extLst>
        </c:ser>
        <c:ser>
          <c:idx val="6"/>
          <c:order val="1"/>
          <c:tx>
            <c:strRef>
              <c:f>Recopilación!$AD$4</c:f>
              <c:strCache>
                <c:ptCount val="1"/>
                <c:pt idx="0">
                  <c:v>Hongos CSICJ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Recopilación!$Y$5:$Y$8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Recopilación!$AD$5:$AD$8</c:f>
              <c:numCache>
                <c:formatCode>0E+00</c:formatCode>
                <c:ptCount val="4"/>
                <c:pt idx="0">
                  <c:v>100000000000</c:v>
                </c:pt>
                <c:pt idx="1">
                  <c:v>1000000000000</c:v>
                </c:pt>
                <c:pt idx="2">
                  <c:v>1000000000000</c:v>
                </c:pt>
                <c:pt idx="3">
                  <c:v>1300000000000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E82-471E-9C23-15985E7DFACF}"/>
            </c:ext>
          </c:extLst>
        </c:ser>
        <c:ser>
          <c:idx val="5"/>
          <c:order val="2"/>
          <c:tx>
            <c:strRef>
              <c:f>Recopilación!$AH$4</c:f>
              <c:strCache>
                <c:ptCount val="1"/>
                <c:pt idx="0">
                  <c:v>Bacterias INCJ 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Recopilación!$Y$5:$Y$8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Recopilación!$AH$5:$AH$8</c:f>
              <c:numCache>
                <c:formatCode>0E+00</c:formatCode>
                <c:ptCount val="4"/>
                <c:pt idx="0">
                  <c:v>505000000000</c:v>
                </c:pt>
                <c:pt idx="1">
                  <c:v>170000000000</c:v>
                </c:pt>
                <c:pt idx="2">
                  <c:v>555000000000</c:v>
                </c:pt>
                <c:pt idx="3">
                  <c:v>495000000000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E82-471E-9C23-15985E7DFACF}"/>
            </c:ext>
          </c:extLst>
        </c:ser>
        <c:ser>
          <c:idx val="7"/>
          <c:order val="3"/>
          <c:tx>
            <c:strRef>
              <c:f>Recopilación!$AI$4</c:f>
              <c:strCache>
                <c:ptCount val="1"/>
                <c:pt idx="0">
                  <c:v>Hongos INCJ </c:v>
                </c:pt>
              </c:strCache>
            </c:strRef>
          </c:tx>
          <c:spPr>
            <a:ln>
              <a:solidFill>
                <a:schemeClr val="accent2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Recopilación!$Y$5:$Y$8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Recopilación!$AI$5:$AI$8</c:f>
              <c:numCache>
                <c:formatCode>0E+00</c:formatCode>
                <c:ptCount val="4"/>
                <c:pt idx="0">
                  <c:v>152000000000</c:v>
                </c:pt>
                <c:pt idx="1">
                  <c:v>1000000000000</c:v>
                </c:pt>
                <c:pt idx="2">
                  <c:v>1000000000000</c:v>
                </c:pt>
                <c:pt idx="3">
                  <c:v>500000000000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E82-471E-9C23-15985E7DFA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388223"/>
        <c:axId val="2060401535"/>
      </c:scatterChart>
      <c:scatterChart>
        <c:scatterStyle val="lineMarker"/>
        <c:varyColors val="0"/>
        <c:ser>
          <c:idx val="2"/>
          <c:order val="4"/>
          <c:tx>
            <c:strRef>
              <c:f>Recopilación!$Z$4</c:f>
              <c:strCache>
                <c:ptCount val="1"/>
                <c:pt idx="0">
                  <c:v>T sensor CSICJ</c:v>
                </c:pt>
              </c:strCache>
            </c:strRef>
          </c:tx>
          <c:spPr>
            <a:ln w="19050">
              <a:noFill/>
            </a:ln>
          </c:spPr>
          <c:marker>
            <c:symbol val="square"/>
            <c:size val="6"/>
            <c:spPr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c:spPr>
          </c:marker>
          <c:xVal>
            <c:numRef>
              <c:f>Recopilación!$Y$5:$Y$8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Recopilación!$Z$5:$Z$8</c:f>
              <c:numCache>
                <c:formatCode>0</c:formatCode>
                <c:ptCount val="4"/>
                <c:pt idx="0">
                  <c:v>30.225999999999999</c:v>
                </c:pt>
                <c:pt idx="1">
                  <c:v>35.996583333333326</c:v>
                </c:pt>
                <c:pt idx="2">
                  <c:v>34.753500000000003</c:v>
                </c:pt>
                <c:pt idx="3">
                  <c:v>33.900416666666665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E82-471E-9C23-15985E7DFACF}"/>
            </c:ext>
          </c:extLst>
        </c:ser>
        <c:ser>
          <c:idx val="3"/>
          <c:order val="5"/>
          <c:tx>
            <c:strRef>
              <c:f>Recopilación!$AE$4</c:f>
              <c:strCache>
                <c:ptCount val="1"/>
                <c:pt idx="0">
                  <c:v>T sensor INCJ </c:v>
                </c:pt>
              </c:strCache>
            </c:strRef>
          </c:tx>
          <c:spPr>
            <a:ln w="19050">
              <a:noFill/>
            </a:ln>
          </c:spPr>
          <c:marker>
            <c:symbol val="triangle"/>
            <c:size val="6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Recopilación!$Y$5:$Y$8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Recopilación!$AE$5:$AE$8</c:f>
              <c:numCache>
                <c:formatCode>0</c:formatCode>
                <c:ptCount val="4"/>
                <c:pt idx="0">
                  <c:v>28.916374999999995</c:v>
                </c:pt>
                <c:pt idx="1">
                  <c:v>39.01808333333333</c:v>
                </c:pt>
                <c:pt idx="2">
                  <c:v>41.086750000000002</c:v>
                </c:pt>
                <c:pt idx="3">
                  <c:v>36.987999999999992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E82-471E-9C23-15985E7DFA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8355135"/>
        <c:axId val="2058351391"/>
      </c:scatterChart>
      <c:val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 de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At val="0"/>
        <c:crossBetween val="midCat"/>
      </c:valAx>
      <c:valAx>
        <c:axId val="2060401535"/>
        <c:scaling>
          <c:logBase val="10"/>
          <c:orientation val="minMax"/>
          <c:max val="100000000000000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UFC/mL</a:t>
                </a:r>
              </a:p>
            </c:rich>
          </c:tx>
          <c:overlay val="0"/>
        </c:title>
        <c:numFmt formatCode="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midCat"/>
      </c:valAx>
      <c:valAx>
        <c:axId val="2058351391"/>
        <c:scaling>
          <c:orientation val="minMax"/>
          <c:max val="50"/>
          <c:min val="20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</a:t>
                </a:r>
                <a:r>
                  <a:rPr lang="es-CO" baseline="0"/>
                  <a:t> (°C)</a:t>
                </a:r>
                <a:endParaRPr lang="es-CO"/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58355135"/>
        <c:crosses val="max"/>
        <c:crossBetween val="midCat"/>
      </c:valAx>
      <c:valAx>
        <c:axId val="20583551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58351391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  <c:extLst/>
  </c:chart>
  <c:spPr>
    <a:solidFill>
      <a:schemeClr val="bg1"/>
    </a:solidFill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85033444026762"/>
          <c:y val="5.4039166597683243E-2"/>
          <c:w val="0.57571849146650944"/>
          <c:h val="0.76712407191502896"/>
        </c:manualLayout>
      </c:layout>
      <c:lineChart>
        <c:grouping val="standard"/>
        <c:varyColors val="0"/>
        <c:ser>
          <c:idx val="4"/>
          <c:order val="0"/>
          <c:tx>
            <c:strRef>
              <c:f>Recopilación!$AA$4</c:f>
              <c:strCache>
                <c:ptCount val="1"/>
                <c:pt idx="0">
                  <c:v>pH Cascarilla CSICJ</c:v>
                </c:pt>
              </c:strCache>
            </c:strRef>
          </c:tx>
          <c:spPr>
            <a:ln>
              <a:solidFill>
                <a:schemeClr val="accent2">
                  <a:lumMod val="50000"/>
                </a:schemeClr>
              </a:solidFill>
            </a:ln>
          </c:spPr>
          <c:marker>
            <c:symbol val="square"/>
            <c:size val="6"/>
            <c:spPr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c:spPr>
          </c:marker>
          <c:cat>
            <c:numRef>
              <c:f>Recopilación!$Y$5:$Y$8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Recopilación!$AA$5:$AA$8</c:f>
              <c:numCache>
                <c:formatCode>General</c:formatCode>
                <c:ptCount val="4"/>
                <c:pt idx="0">
                  <c:v>3</c:v>
                </c:pt>
                <c:pt idx="1">
                  <c:v>3.37</c:v>
                </c:pt>
                <c:pt idx="2">
                  <c:v>3.9</c:v>
                </c:pt>
                <c:pt idx="3">
                  <c:v>6.21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E6-4673-A1EF-9C2C8D0729D9}"/>
            </c:ext>
          </c:extLst>
        </c:ser>
        <c:ser>
          <c:idx val="6"/>
          <c:order val="1"/>
          <c:tx>
            <c:strRef>
              <c:f>Recopilación!$AB$4</c:f>
              <c:strCache>
                <c:ptCount val="1"/>
                <c:pt idx="0">
                  <c:v>pH Nibs CSICJ</c:v>
                </c:pt>
              </c:strCache>
            </c:strRef>
          </c:tx>
          <c:spPr>
            <a:ln>
              <a:solidFill>
                <a:schemeClr val="accent2">
                  <a:lumMod val="50000"/>
                </a:schemeClr>
              </a:solidFill>
            </a:ln>
          </c:spPr>
          <c:marker>
            <c:symbol val="triangle"/>
            <c:size val="6"/>
            <c:spPr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c:spPr>
          </c:marker>
          <c:cat>
            <c:numRef>
              <c:f>Recopilación!$Y$5:$Y$8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Recopilación!$AB$5:$AB$8</c:f>
              <c:numCache>
                <c:formatCode>General</c:formatCode>
                <c:ptCount val="4"/>
                <c:pt idx="0">
                  <c:v>5.86</c:v>
                </c:pt>
                <c:pt idx="1">
                  <c:v>5.13</c:v>
                </c:pt>
                <c:pt idx="2">
                  <c:v>4.83</c:v>
                </c:pt>
                <c:pt idx="3">
                  <c:v>5.15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E6-4673-A1EF-9C2C8D0729D9}"/>
            </c:ext>
          </c:extLst>
        </c:ser>
        <c:ser>
          <c:idx val="5"/>
          <c:order val="2"/>
          <c:tx>
            <c:strRef>
              <c:f>Recopilación!$AF$4</c:f>
              <c:strCache>
                <c:ptCount val="1"/>
                <c:pt idx="0">
                  <c:v>pH Cascarilla INCJ 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6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numRef>
              <c:f>Recopilación!$Y$5:$Y$8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Recopilación!$AF$5:$AF$8</c:f>
              <c:numCache>
                <c:formatCode>General</c:formatCode>
                <c:ptCount val="4"/>
                <c:pt idx="0">
                  <c:v>3.43</c:v>
                </c:pt>
                <c:pt idx="1">
                  <c:v>3.56</c:v>
                </c:pt>
                <c:pt idx="2">
                  <c:v>3.98</c:v>
                </c:pt>
                <c:pt idx="3">
                  <c:v>4.79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E6-4673-A1EF-9C2C8D0729D9}"/>
            </c:ext>
          </c:extLst>
        </c:ser>
        <c:ser>
          <c:idx val="7"/>
          <c:order val="3"/>
          <c:tx>
            <c:strRef>
              <c:f>Recopilación!$AG$4</c:f>
              <c:strCache>
                <c:ptCount val="1"/>
                <c:pt idx="0">
                  <c:v>pH Nibs INCJ 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triangle"/>
            <c:size val="6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numRef>
              <c:f>Recopilación!$Y$5:$Y$8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Recopilación!$AG$5:$AG$8</c:f>
              <c:numCache>
                <c:formatCode>General</c:formatCode>
                <c:ptCount val="4"/>
                <c:pt idx="0">
                  <c:v>5.92</c:v>
                </c:pt>
                <c:pt idx="1">
                  <c:v>5.54</c:v>
                </c:pt>
                <c:pt idx="2">
                  <c:v>4.2300000000000004</c:v>
                </c:pt>
                <c:pt idx="3">
                  <c:v>4.5599999999999996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FE6-4673-A1EF-9C2C8D0729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388223"/>
        <c:axId val="2060401535"/>
      </c:lineChart>
      <c:cat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</a:t>
                </a:r>
                <a:r>
                  <a:rPr lang="es-CO" baseline="0"/>
                  <a:t> defermentción</a:t>
                </a:r>
                <a:endParaRPr lang="es-CO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auto val="0"/>
        <c:lblAlgn val="ctr"/>
        <c:lblOffset val="100"/>
        <c:noMultiLvlLbl val="0"/>
      </c:catAx>
      <c:valAx>
        <c:axId val="206040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pH</a:t>
                </a:r>
              </a:p>
            </c:rich>
          </c:tx>
          <c:layout>
            <c:manualLayout>
              <c:xMode val="edge"/>
              <c:yMode val="edge"/>
              <c:x val="2.2443890274314215E-2"/>
              <c:y val="0.46327945184736524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'[Gráfico en Microsoft PowerPoint]Hoja2 (2)'!$C$26</c:f>
              <c:strCache>
                <c:ptCount val="1"/>
                <c:pt idx="0">
                  <c:v>D0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'[Gráfico en Microsoft PowerPoint]Hoja2 (2)'!$I$26:$K$26</c:f>
                <c:numCache>
                  <c:formatCode>General</c:formatCode>
                  <c:ptCount val="1"/>
                  <c:pt idx="0">
                    <c:v>3.6366617442339641E-2</c:v>
                  </c:pt>
                </c:numCache>
                <c:extLst/>
              </c:numRef>
            </c:plus>
            <c:minus>
              <c:numRef>
                <c:f>'[Gráfico en Microsoft PowerPoint]Hoja2 (2)'!$I$26:$K$26</c:f>
                <c:numCache>
                  <c:formatCode>General</c:formatCode>
                  <c:ptCount val="1"/>
                  <c:pt idx="0">
                    <c:v>3.6366617442339641E-2</c:v>
                  </c:pt>
                </c:numCache>
                <c:extLst/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'[Gráfico en Microsoft PowerPoint]Hoja2 (2)'!$D$24:$F$25</c:f>
              <c:multiLvlStrCache>
                <c:ptCount val="1"/>
                <c:lvl>
                  <c:pt idx="0">
                    <c:v>F6</c:v>
                  </c:pt>
                </c:lvl>
                <c:lvl>
                  <c:pt idx="0">
                    <c:v>ESCALONAMIENTO 1000kg</c:v>
                  </c:pt>
                </c:lvl>
              </c:multiLvlStrCache>
              <c:extLst/>
            </c:multiLvlStrRef>
          </c:cat>
          <c:val>
            <c:numRef>
              <c:f>'[Gráfico en Microsoft PowerPoint]Hoja2 (2)'!$D$26:$F$26</c:f>
              <c:numCache>
                <c:formatCode>0.00</c:formatCode>
                <c:ptCount val="1"/>
                <c:pt idx="0">
                  <c:v>6.5048148148148144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3DC4-4255-B9E5-19D0881B0B6F}"/>
            </c:ext>
          </c:extLst>
        </c:ser>
        <c:ser>
          <c:idx val="1"/>
          <c:order val="1"/>
          <c:tx>
            <c:strRef>
              <c:f>'[Gráfico en Microsoft PowerPoint]Hoja2 (2)'!$C$27</c:f>
              <c:strCache>
                <c:ptCount val="1"/>
                <c:pt idx="0">
                  <c:v>D3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'[Gráfico en Microsoft PowerPoint]Hoja2 (2)'!$I$27:$K$27</c:f>
                <c:numCache>
                  <c:formatCode>General</c:formatCode>
                  <c:ptCount val="1"/>
                  <c:pt idx="0">
                    <c:v>0.40464929183518439</c:v>
                  </c:pt>
                </c:numCache>
                <c:extLst/>
              </c:numRef>
            </c:plus>
            <c:minus>
              <c:numRef>
                <c:f>'[Gráfico en Microsoft PowerPoint]Hoja2 (2)'!$I$27:$K$27</c:f>
                <c:numCache>
                  <c:formatCode>General</c:formatCode>
                  <c:ptCount val="1"/>
                  <c:pt idx="0">
                    <c:v>0.40464929183518439</c:v>
                  </c:pt>
                </c:numCache>
                <c:extLst/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'[Gráfico en Microsoft PowerPoint]Hoja2 (2)'!$D$24:$F$25</c:f>
              <c:multiLvlStrCache>
                <c:ptCount val="1"/>
                <c:lvl>
                  <c:pt idx="0">
                    <c:v>F6</c:v>
                  </c:pt>
                </c:lvl>
                <c:lvl>
                  <c:pt idx="0">
                    <c:v>ESCALONAMIENTO 1000kg</c:v>
                  </c:pt>
                </c:lvl>
              </c:multiLvlStrCache>
              <c:extLst/>
            </c:multiLvlStrRef>
          </c:cat>
          <c:val>
            <c:numRef>
              <c:f>'[Gráfico en Microsoft PowerPoint]Hoja2 (2)'!$D$27:$F$27</c:f>
              <c:numCache>
                <c:formatCode>0.00</c:formatCode>
                <c:ptCount val="1"/>
                <c:pt idx="0">
                  <c:v>5.1525925925925931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3DC4-4255-B9E5-19D0881B0B6F}"/>
            </c:ext>
          </c:extLst>
        </c:ser>
        <c:ser>
          <c:idx val="2"/>
          <c:order val="2"/>
          <c:tx>
            <c:strRef>
              <c:f>'[Gráfico en Microsoft PowerPoint]Hoja2 (2)'!$C$28</c:f>
              <c:strCache>
                <c:ptCount val="1"/>
                <c:pt idx="0">
                  <c:v>DF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'[Gráfico en Microsoft PowerPoint]Hoja2 (2)'!$I$28:$K$28</c:f>
                <c:numCache>
                  <c:formatCode>General</c:formatCode>
                  <c:ptCount val="1"/>
                  <c:pt idx="0">
                    <c:v>0.17938251425307078</c:v>
                  </c:pt>
                </c:numCache>
                <c:extLst/>
              </c:numRef>
            </c:plus>
            <c:minus>
              <c:numRef>
                <c:f>'[Gráfico en Microsoft PowerPoint]Hoja2 (2)'!$I$28:$K$28</c:f>
                <c:numCache>
                  <c:formatCode>General</c:formatCode>
                  <c:ptCount val="1"/>
                  <c:pt idx="0">
                    <c:v>0.17938251425307078</c:v>
                  </c:pt>
                </c:numCache>
                <c:extLst/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'[Gráfico en Microsoft PowerPoint]Hoja2 (2)'!$D$24:$F$25</c:f>
              <c:multiLvlStrCache>
                <c:ptCount val="1"/>
                <c:lvl>
                  <c:pt idx="0">
                    <c:v>F6</c:v>
                  </c:pt>
                </c:lvl>
                <c:lvl>
                  <c:pt idx="0">
                    <c:v>ESCALONAMIENTO 1000kg</c:v>
                  </c:pt>
                </c:lvl>
              </c:multiLvlStrCache>
              <c:extLst/>
            </c:multiLvlStrRef>
          </c:cat>
          <c:val>
            <c:numRef>
              <c:f>'[Gráfico en Microsoft PowerPoint]Hoja2 (2)'!$D$28:$F$28</c:f>
              <c:numCache>
                <c:formatCode>0.00</c:formatCode>
                <c:ptCount val="1"/>
                <c:pt idx="0">
                  <c:v>4.6181481481481477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3DC4-4255-B9E5-19D0881B0B6F}"/>
            </c:ext>
          </c:extLst>
        </c:ser>
        <c:ser>
          <c:idx val="3"/>
          <c:order val="3"/>
          <c:tx>
            <c:strRef>
              <c:f>'[Gráfico en Microsoft PowerPoint]Hoja2 (2)'!$C$29</c:f>
              <c:strCache>
                <c:ptCount val="1"/>
                <c:pt idx="0">
                  <c:v>SF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'[Gráfico en Microsoft PowerPoint]Hoja2 (2)'!$I$29:$K$29</c:f>
                <c:numCache>
                  <c:formatCode>General</c:formatCode>
                  <c:ptCount val="1"/>
                  <c:pt idx="0">
                    <c:v>0.15646066046008117</c:v>
                  </c:pt>
                </c:numCache>
                <c:extLst/>
              </c:numRef>
            </c:plus>
            <c:minus>
              <c:numRef>
                <c:f>'[Gráfico en Microsoft PowerPoint]Hoja2 (2)'!$I$29:$K$29</c:f>
                <c:numCache>
                  <c:formatCode>General</c:formatCode>
                  <c:ptCount val="1"/>
                  <c:pt idx="0">
                    <c:v>0.15646066046008117</c:v>
                  </c:pt>
                </c:numCache>
                <c:extLst/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'[Gráfico en Microsoft PowerPoint]Hoja2 (2)'!$D$24:$F$25</c:f>
              <c:multiLvlStrCache>
                <c:ptCount val="1"/>
                <c:lvl>
                  <c:pt idx="0">
                    <c:v>F6</c:v>
                  </c:pt>
                </c:lvl>
                <c:lvl>
                  <c:pt idx="0">
                    <c:v>ESCALONAMIENTO 1000kg</c:v>
                  </c:pt>
                </c:lvl>
              </c:multiLvlStrCache>
              <c:extLst/>
            </c:multiLvlStrRef>
          </c:cat>
          <c:val>
            <c:numRef>
              <c:f>'[Gráfico en Microsoft PowerPoint]Hoja2 (2)'!$D$29:$F$29</c:f>
              <c:numCache>
                <c:formatCode>0.00</c:formatCode>
                <c:ptCount val="1"/>
                <c:pt idx="0">
                  <c:v>5.6140740740740744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3DC4-4255-B9E5-19D0881B0B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15690832"/>
        <c:axId val="415692008"/>
      </c:barChart>
      <c:catAx>
        <c:axId val="41569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15692008"/>
        <c:crosses val="autoZero"/>
        <c:auto val="1"/>
        <c:lblAlgn val="ctr"/>
        <c:lblOffset val="100"/>
        <c:noMultiLvlLbl val="0"/>
      </c:catAx>
      <c:valAx>
        <c:axId val="415692008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pH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156908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68083595552136"/>
          <c:y val="5.33774984857662E-2"/>
          <c:w val="0.44474168231212929"/>
          <c:h val="0.73314506359781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Recopilación!$T$4</c:f>
              <c:strCache>
                <c:ptCount val="1"/>
                <c:pt idx="0">
                  <c:v>%Fermentacion CSICJ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</c:spPr>
          <c:invertIfNegative val="0"/>
          <c:cat>
            <c:numRef>
              <c:f>Recopilación!$O$8:$O$10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Recopilación!$T$8:$T$10</c:f>
              <c:numCache>
                <c:formatCode>General</c:formatCode>
                <c:ptCount val="3"/>
                <c:pt idx="0">
                  <c:v>40</c:v>
                </c:pt>
                <c:pt idx="1">
                  <c:v>40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3-4EB2-A9FC-191C4F22C4A5}"/>
            </c:ext>
          </c:extLst>
        </c:ser>
        <c:ser>
          <c:idx val="1"/>
          <c:order val="1"/>
          <c:tx>
            <c:strRef>
              <c:f>Recopilación!$X$4</c:f>
              <c:strCache>
                <c:ptCount val="1"/>
                <c:pt idx="0">
                  <c:v>%Fermentacion INCJ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</c:spPr>
          <c:invertIfNegative val="0"/>
          <c:cat>
            <c:numRef>
              <c:f>Recopilación!$O$8:$O$10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Recopilación!$X$8:$X$10</c:f>
              <c:numCache>
                <c:formatCode>General</c:formatCode>
                <c:ptCount val="3"/>
                <c:pt idx="0">
                  <c:v>40</c:v>
                </c:pt>
                <c:pt idx="1">
                  <c:v>50</c:v>
                </c:pt>
                <c:pt idx="2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83-4EB2-A9FC-191C4F22C4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0388223"/>
        <c:axId val="2060401535"/>
      </c:barChart>
      <c:lineChart>
        <c:grouping val="standard"/>
        <c:varyColors val="0"/>
        <c:ser>
          <c:idx val="2"/>
          <c:order val="2"/>
          <c:tx>
            <c:strRef>
              <c:f>Recopilación!$Q$4</c:f>
              <c:strCache>
                <c:ptCount val="1"/>
                <c:pt idx="0">
                  <c:v>T sensor CSICJ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cat>
            <c:numRef>
              <c:f>Recopilación!$O$8:$O$10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Recopilación!$Q$8:$Q$10</c:f>
              <c:numCache>
                <c:formatCode>0</c:formatCode>
                <c:ptCount val="3"/>
                <c:pt idx="0">
                  <c:v>37.140916666666669</c:v>
                </c:pt>
                <c:pt idx="1">
                  <c:v>33.900416666666665</c:v>
                </c:pt>
                <c:pt idx="2">
                  <c:v>40.582333333333331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83-4EB2-A9FC-191C4F22C4A5}"/>
            </c:ext>
          </c:extLst>
        </c:ser>
        <c:ser>
          <c:idx val="3"/>
          <c:order val="3"/>
          <c:tx>
            <c:strRef>
              <c:f>Recopilación!$U$4</c:f>
              <c:strCache>
                <c:ptCount val="1"/>
                <c:pt idx="0">
                  <c:v>T sensor INCJ 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none"/>
          </c:marker>
          <c:cat>
            <c:numRef>
              <c:f>Recopilación!$O$8:$O$10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Recopilación!$U$8:$U$10</c:f>
              <c:numCache>
                <c:formatCode>0</c:formatCode>
                <c:ptCount val="3"/>
                <c:pt idx="0">
                  <c:v>41.447916666666664</c:v>
                </c:pt>
                <c:pt idx="1">
                  <c:v>36.987999999999992</c:v>
                </c:pt>
                <c:pt idx="2">
                  <c:v>45.57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83-4EB2-A9FC-191C4F22C4A5}"/>
            </c:ext>
          </c:extLst>
        </c:ser>
        <c:ser>
          <c:idx val="4"/>
          <c:order val="4"/>
          <c:tx>
            <c:strRef>
              <c:f>Recopilación!$R$4</c:f>
              <c:strCache>
                <c:ptCount val="1"/>
                <c:pt idx="0">
                  <c:v>T superficial CSICJ</c:v>
                </c:pt>
              </c:strCache>
            </c:strRef>
          </c:tx>
          <c:spPr>
            <a:ln>
              <a:noFill/>
            </a:ln>
          </c:spPr>
          <c:marker>
            <c:symbol val="square"/>
            <c:size val="6"/>
            <c:spPr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numRef>
              <c:f>Recopilación!$O$8:$O$10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Recopilación!$R$8:$R$10</c:f>
              <c:numCache>
                <c:formatCode>General</c:formatCode>
                <c:ptCount val="3"/>
                <c:pt idx="0">
                  <c:v>45.1</c:v>
                </c:pt>
                <c:pt idx="1">
                  <c:v>39.1</c:v>
                </c:pt>
                <c:pt idx="2">
                  <c:v>46.9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83-4EB2-A9FC-191C4F22C4A5}"/>
            </c:ext>
          </c:extLst>
        </c:ser>
        <c:ser>
          <c:idx val="5"/>
          <c:order val="5"/>
          <c:tx>
            <c:strRef>
              <c:f>Recopilación!$V$4</c:f>
              <c:strCache>
                <c:ptCount val="1"/>
                <c:pt idx="0">
                  <c:v>T superficial INCJ </c:v>
                </c:pt>
              </c:strCache>
            </c:strRef>
          </c:tx>
          <c:spPr>
            <a:ln>
              <a:noFill/>
            </a:ln>
          </c:spPr>
          <c:marker>
            <c:symbol val="triangle"/>
            <c:size val="6"/>
            <c:spPr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c:spPr>
          </c:marker>
          <c:cat>
            <c:numRef>
              <c:f>Recopilación!$O$8:$O$10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Recopilación!$V$8:$V$10</c:f>
              <c:numCache>
                <c:formatCode>General</c:formatCode>
                <c:ptCount val="3"/>
                <c:pt idx="0">
                  <c:v>45.6</c:v>
                </c:pt>
                <c:pt idx="1">
                  <c:v>39.5</c:v>
                </c:pt>
                <c:pt idx="2">
                  <c:v>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83-4EB2-A9FC-191C4F22C4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384895"/>
        <c:axId val="2060387391"/>
      </c:lineChart>
      <c:cat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DÍias</a:t>
                </a:r>
                <a:r>
                  <a:rPr lang="es-CO" baseline="0"/>
                  <a:t> de fermentación</a:t>
                </a:r>
                <a:endParaRPr lang="es-CO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auto val="0"/>
        <c:lblAlgn val="ctr"/>
        <c:lblOffset val="100"/>
        <c:noMultiLvlLbl val="0"/>
      </c:catAx>
      <c:valAx>
        <c:axId val="206040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%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between"/>
      </c:valAx>
      <c:valAx>
        <c:axId val="2060387391"/>
        <c:scaling>
          <c:orientation val="minMax"/>
          <c:min val="20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 (°C)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60384895"/>
        <c:crosses val="max"/>
        <c:crossBetween val="between"/>
      </c:valAx>
      <c:catAx>
        <c:axId val="20603848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0387391"/>
        <c:crosses val="autoZero"/>
        <c:auto val="1"/>
        <c:lblAlgn val="ctr"/>
        <c:lblOffset val="100"/>
        <c:noMultiLvlLbl val="0"/>
      </c:catAx>
    </c:plotArea>
    <c:legend>
      <c:legendPos val="r"/>
      <c:overlay val="0"/>
    </c:legend>
    <c:plotVisOnly val="1"/>
    <c:dispBlanksAs val="gap"/>
    <c:showDLblsOverMax val="0"/>
    <c:extLst/>
  </c:chart>
  <c:spPr>
    <a:solidFill>
      <a:schemeClr val="bg1"/>
    </a:solidFill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25480743478494"/>
          <c:y val="6.2383202099737543E-2"/>
          <c:w val="0.86031667470137674"/>
          <c:h val="0.60941174353205851"/>
        </c:manualLayout>
      </c:layout>
      <c:lineChart>
        <c:grouping val="standard"/>
        <c:varyColors val="0"/>
        <c:ser>
          <c:idx val="3"/>
          <c:order val="0"/>
          <c:tx>
            <c:strRef>
              <c:f>'Tablas dinámicas'!$AK$3</c:f>
              <c:strCache>
                <c:ptCount val="1"/>
                <c:pt idx="0">
                  <c:v>CSICN</c:v>
                </c:pt>
              </c:strCache>
            </c:strRef>
          </c:tx>
          <c:spPr>
            <a:ln w="2222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'Tablas dinámicas'!$AF$5:$AG$53</c:f>
              <c:multiLvlStrCache>
                <c:ptCount val="49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  <c:pt idx="43">
                    <c:v>172</c:v>
                  </c:pt>
                  <c:pt idx="44">
                    <c:v>176</c:v>
                  </c:pt>
                  <c:pt idx="45">
                    <c:v>180</c:v>
                  </c:pt>
                  <c:pt idx="46">
                    <c:v>184</c:v>
                  </c:pt>
                  <c:pt idx="47">
                    <c:v>188</c:v>
                  </c:pt>
                  <c:pt idx="48">
                    <c:v>192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29">
                    <c:v>D6</c:v>
                  </c:pt>
                  <c:pt idx="38">
                    <c:v>D7</c:v>
                  </c:pt>
                  <c:pt idx="45">
                    <c:v>D8</c:v>
                  </c:pt>
                </c:lvl>
              </c:multiLvlStrCache>
              <c:extLst/>
            </c:multiLvlStrRef>
          </c:cat>
          <c:val>
            <c:numRef>
              <c:f>'Tablas dinámicas'!$AK$7:$AK$53</c:f>
              <c:numCache>
                <c:formatCode>0</c:formatCode>
                <c:ptCount val="47"/>
                <c:pt idx="0">
                  <c:v>27.089333333333336</c:v>
                </c:pt>
                <c:pt idx="1">
                  <c:v>28.152104166666668</c:v>
                </c:pt>
                <c:pt idx="2">
                  <c:v>29.123687500000003</c:v>
                </c:pt>
                <c:pt idx="3">
                  <c:v>30.020020833333337</c:v>
                </c:pt>
                <c:pt idx="4">
                  <c:v>31.450208333333336</c:v>
                </c:pt>
                <c:pt idx="5">
                  <c:v>32.80202083333333</c:v>
                </c:pt>
                <c:pt idx="6">
                  <c:v>33.826145833333335</c:v>
                </c:pt>
                <c:pt idx="7">
                  <c:v>34.548770833333329</c:v>
                </c:pt>
                <c:pt idx="8">
                  <c:v>35.044041666666672</c:v>
                </c:pt>
                <c:pt idx="9">
                  <c:v>35.797687500000009</c:v>
                </c:pt>
                <c:pt idx="10">
                  <c:v>37.301854166666665</c:v>
                </c:pt>
                <c:pt idx="11">
                  <c:v>37.606020833333339</c:v>
                </c:pt>
                <c:pt idx="12">
                  <c:v>40.161500000000004</c:v>
                </c:pt>
                <c:pt idx="13">
                  <c:v>42.813124999999999</c:v>
                </c:pt>
                <c:pt idx="14">
                  <c:v>42.213666666666668</c:v>
                </c:pt>
                <c:pt idx="15">
                  <c:v>42.402979166666668</c:v>
                </c:pt>
                <c:pt idx="16">
                  <c:v>43.941749999999999</c:v>
                </c:pt>
                <c:pt idx="17">
                  <c:v>43.372270833333332</c:v>
                </c:pt>
                <c:pt idx="18">
                  <c:v>41.680437500000004</c:v>
                </c:pt>
                <c:pt idx="19">
                  <c:v>40.28339583333333</c:v>
                </c:pt>
                <c:pt idx="20">
                  <c:v>39.390104166666667</c:v>
                </c:pt>
                <c:pt idx="21">
                  <c:v>39.100749999999998</c:v>
                </c:pt>
                <c:pt idx="22">
                  <c:v>40.427187500000002</c:v>
                </c:pt>
                <c:pt idx="23">
                  <c:v>39.555104166666666</c:v>
                </c:pt>
                <c:pt idx="24">
                  <c:v>39.14575</c:v>
                </c:pt>
                <c:pt idx="25">
                  <c:v>37.144187500000001</c:v>
                </c:pt>
                <c:pt idx="26">
                  <c:v>35.601104166666666</c:v>
                </c:pt>
                <c:pt idx="27">
                  <c:v>34.6484375</c:v>
                </c:pt>
                <c:pt idx="28">
                  <c:v>34.881395833333329</c:v>
                </c:pt>
                <c:pt idx="29">
                  <c:v>34.506666666666668</c:v>
                </c:pt>
                <c:pt idx="30">
                  <c:v>33.113270833333331</c:v>
                </c:pt>
                <c:pt idx="31">
                  <c:v>31.901395833333332</c:v>
                </c:pt>
                <c:pt idx="32">
                  <c:v>31.027333333333331</c:v>
                </c:pt>
                <c:pt idx="33">
                  <c:v>30.922208333333334</c:v>
                </c:pt>
                <c:pt idx="34">
                  <c:v>32.315687500000003</c:v>
                </c:pt>
                <c:pt idx="35">
                  <c:v>33.135187500000001</c:v>
                </c:pt>
                <c:pt idx="36">
                  <c:v>32.889562500000004</c:v>
                </c:pt>
                <c:pt idx="37">
                  <c:v>32.486729166666663</c:v>
                </c:pt>
                <c:pt idx="38">
                  <c:v>31.941833333333335</c:v>
                </c:pt>
                <c:pt idx="39">
                  <c:v>32.300249999999998</c:v>
                </c:pt>
                <c:pt idx="40">
                  <c:v>33.998729166666664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248F-47F3-BBCD-0192698C50C6}"/>
            </c:ext>
          </c:extLst>
        </c:ser>
        <c:ser>
          <c:idx val="4"/>
          <c:order val="1"/>
          <c:tx>
            <c:strRef>
              <c:f>'Tablas dinámicas'!$AL$3</c:f>
              <c:strCache>
                <c:ptCount val="1"/>
                <c:pt idx="0">
                  <c:v>INCN</c:v>
                </c:pt>
              </c:strCache>
            </c:strRef>
          </c:tx>
          <c:spPr>
            <a:ln w="2222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multiLvlStrRef>
              <c:f>'Tablas dinámicas'!$AF$5:$AG$53</c:f>
              <c:multiLvlStrCache>
                <c:ptCount val="49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  <c:pt idx="43">
                    <c:v>172</c:v>
                  </c:pt>
                  <c:pt idx="44">
                    <c:v>176</c:v>
                  </c:pt>
                  <c:pt idx="45">
                    <c:v>180</c:v>
                  </c:pt>
                  <c:pt idx="46">
                    <c:v>184</c:v>
                  </c:pt>
                  <c:pt idx="47">
                    <c:v>188</c:v>
                  </c:pt>
                  <c:pt idx="48">
                    <c:v>192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29">
                    <c:v>D6</c:v>
                  </c:pt>
                  <c:pt idx="38">
                    <c:v>D7</c:v>
                  </c:pt>
                  <c:pt idx="45">
                    <c:v>D8</c:v>
                  </c:pt>
                </c:lvl>
              </c:multiLvlStrCache>
              <c:extLst/>
            </c:multiLvlStrRef>
          </c:cat>
          <c:val>
            <c:numRef>
              <c:f>'Tablas dinámicas'!$AL$7:$AL$53</c:f>
              <c:numCache>
                <c:formatCode>0</c:formatCode>
                <c:ptCount val="47"/>
                <c:pt idx="0">
                  <c:v>26.716708333333333</c:v>
                </c:pt>
                <c:pt idx="1">
                  <c:v>27.711854166666669</c:v>
                </c:pt>
                <c:pt idx="2">
                  <c:v>28.966208333333331</c:v>
                </c:pt>
                <c:pt idx="3">
                  <c:v>30.129145833333336</c:v>
                </c:pt>
                <c:pt idx="4">
                  <c:v>31.188083333333331</c:v>
                </c:pt>
                <c:pt idx="5">
                  <c:v>32.478104166666668</c:v>
                </c:pt>
                <c:pt idx="6">
                  <c:v>33.948083333333336</c:v>
                </c:pt>
                <c:pt idx="7">
                  <c:v>35.076124999999998</c:v>
                </c:pt>
                <c:pt idx="8">
                  <c:v>35.976833333333325</c:v>
                </c:pt>
                <c:pt idx="9">
                  <c:v>37.084250000000004</c:v>
                </c:pt>
                <c:pt idx="10">
                  <c:v>38.861395833333333</c:v>
                </c:pt>
                <c:pt idx="11">
                  <c:v>38.766895833333329</c:v>
                </c:pt>
                <c:pt idx="12">
                  <c:v>37.461500000000001</c:v>
                </c:pt>
                <c:pt idx="13">
                  <c:v>38.919937500000003</c:v>
                </c:pt>
                <c:pt idx="14">
                  <c:v>44.202562499999999</c:v>
                </c:pt>
                <c:pt idx="15">
                  <c:v>46.185416666666669</c:v>
                </c:pt>
                <c:pt idx="16">
                  <c:v>45.73533333333333</c:v>
                </c:pt>
                <c:pt idx="17">
                  <c:v>44.450416666666662</c:v>
                </c:pt>
                <c:pt idx="18">
                  <c:v>42.592208333333332</c:v>
                </c:pt>
                <c:pt idx="19">
                  <c:v>40.975708333333337</c:v>
                </c:pt>
                <c:pt idx="20">
                  <c:v>40.285145833333338</c:v>
                </c:pt>
                <c:pt idx="21">
                  <c:v>40.806895833333336</c:v>
                </c:pt>
                <c:pt idx="22">
                  <c:v>42.190416666666671</c:v>
                </c:pt>
                <c:pt idx="23">
                  <c:v>40.804833333333328</c:v>
                </c:pt>
                <c:pt idx="24">
                  <c:v>42.389895833333327</c:v>
                </c:pt>
                <c:pt idx="25">
                  <c:v>43.137229166666664</c:v>
                </c:pt>
                <c:pt idx="26">
                  <c:v>40.133791666666667</c:v>
                </c:pt>
                <c:pt idx="27">
                  <c:v>37.222041666666662</c:v>
                </c:pt>
                <c:pt idx="28">
                  <c:v>36.778395833333327</c:v>
                </c:pt>
                <c:pt idx="29">
                  <c:v>36.669291666666666</c:v>
                </c:pt>
                <c:pt idx="30">
                  <c:v>35.67754166666667</c:v>
                </c:pt>
                <c:pt idx="31">
                  <c:v>34.267250000000004</c:v>
                </c:pt>
                <c:pt idx="32">
                  <c:v>33.014749999999999</c:v>
                </c:pt>
                <c:pt idx="33">
                  <c:v>32.529145833333331</c:v>
                </c:pt>
                <c:pt idx="34">
                  <c:v>33.377041666666663</c:v>
                </c:pt>
                <c:pt idx="35">
                  <c:v>33.723666666666666</c:v>
                </c:pt>
                <c:pt idx="36">
                  <c:v>33.622500000000002</c:v>
                </c:pt>
                <c:pt idx="37">
                  <c:v>33.040875</c:v>
                </c:pt>
                <c:pt idx="38">
                  <c:v>32.262395833333336</c:v>
                </c:pt>
                <c:pt idx="39">
                  <c:v>32.5535</c:v>
                </c:pt>
                <c:pt idx="40">
                  <c:v>34.363937499999999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248F-47F3-BBCD-0192698C50C6}"/>
            </c:ext>
          </c:extLst>
        </c:ser>
        <c:ser>
          <c:idx val="11"/>
          <c:order val="2"/>
          <c:tx>
            <c:strRef>
              <c:f>'Tablas dinámicas'!$AH$3</c:f>
              <c:strCache>
                <c:ptCount val="1"/>
                <c:pt idx="0">
                  <c:v>T ambiente</c:v>
                </c:pt>
              </c:strCache>
            </c:strRef>
          </c:tx>
          <c:spPr>
            <a:ln w="19050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47"/>
              <c:pt idx="0">
                <c:v>D0 0</c:v>
              </c:pt>
              <c:pt idx="1">
                <c:v>D1 4</c:v>
              </c:pt>
              <c:pt idx="2">
                <c:v>D1 8</c:v>
              </c:pt>
              <c:pt idx="3">
                <c:v>D1 12</c:v>
              </c:pt>
              <c:pt idx="4">
                <c:v>D1 16</c:v>
              </c:pt>
              <c:pt idx="5">
                <c:v>D1 20</c:v>
              </c:pt>
              <c:pt idx="6">
                <c:v>D1 24</c:v>
              </c:pt>
              <c:pt idx="7">
                <c:v>D2 28</c:v>
              </c:pt>
              <c:pt idx="8">
                <c:v>D2 32</c:v>
              </c:pt>
              <c:pt idx="9">
                <c:v>D2 36</c:v>
              </c:pt>
              <c:pt idx="10">
                <c:v>D2 40</c:v>
              </c:pt>
              <c:pt idx="11">
                <c:v>D2 44</c:v>
              </c:pt>
              <c:pt idx="12">
                <c:v>D2 48</c:v>
              </c:pt>
              <c:pt idx="13">
                <c:v>D3 52</c:v>
              </c:pt>
              <c:pt idx="14">
                <c:v>D3 56</c:v>
              </c:pt>
              <c:pt idx="15">
                <c:v>D3 60</c:v>
              </c:pt>
              <c:pt idx="16">
                <c:v>D3 64</c:v>
              </c:pt>
              <c:pt idx="17">
                <c:v>D3 68</c:v>
              </c:pt>
              <c:pt idx="18">
                <c:v>D3 72</c:v>
              </c:pt>
              <c:pt idx="19">
                <c:v>D4 76</c:v>
              </c:pt>
              <c:pt idx="20">
                <c:v>D4 80</c:v>
              </c:pt>
              <c:pt idx="21">
                <c:v>D4 84</c:v>
              </c:pt>
              <c:pt idx="22">
                <c:v>D4 88</c:v>
              </c:pt>
              <c:pt idx="23">
                <c:v>D4 92</c:v>
              </c:pt>
              <c:pt idx="24">
                <c:v>D4 96</c:v>
              </c:pt>
              <c:pt idx="25">
                <c:v>D5 100</c:v>
              </c:pt>
              <c:pt idx="26">
                <c:v>D5 104</c:v>
              </c:pt>
              <c:pt idx="27">
                <c:v>D5 108</c:v>
              </c:pt>
              <c:pt idx="28">
                <c:v>D5 112</c:v>
              </c:pt>
              <c:pt idx="29">
                <c:v>D6 116</c:v>
              </c:pt>
              <c:pt idx="30">
                <c:v>D6 120</c:v>
              </c:pt>
              <c:pt idx="31">
                <c:v>D6 124</c:v>
              </c:pt>
              <c:pt idx="32">
                <c:v>D6 128</c:v>
              </c:pt>
              <c:pt idx="33">
                <c:v>D6 132</c:v>
              </c:pt>
              <c:pt idx="34">
                <c:v>D6 136</c:v>
              </c:pt>
              <c:pt idx="35">
                <c:v>D6 140</c:v>
              </c:pt>
              <c:pt idx="36">
                <c:v>D6 144</c:v>
              </c:pt>
              <c:pt idx="37">
                <c:v>D6 148</c:v>
              </c:pt>
              <c:pt idx="38">
                <c:v>D7 152</c:v>
              </c:pt>
              <c:pt idx="39">
                <c:v>D7 156</c:v>
              </c:pt>
              <c:pt idx="40">
                <c:v>D7 160</c:v>
              </c:pt>
              <c:pt idx="41">
                <c:v>D7 164</c:v>
              </c:pt>
              <c:pt idx="42">
                <c:v>D7 168</c:v>
              </c:pt>
              <c:pt idx="43">
                <c:v>D7 172</c:v>
              </c:pt>
              <c:pt idx="44">
                <c:v>D7 176</c:v>
              </c:pt>
              <c:pt idx="45">
                <c:v>D8 180</c:v>
              </c:pt>
              <c:pt idx="46">
                <c:v>D8 184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'Tablas dinámicas'!$AH$7:$AH$53</c:f>
              <c:numCache>
                <c:formatCode>0</c:formatCode>
                <c:ptCount val="47"/>
                <c:pt idx="0">
                  <c:v>26.772916666666667</c:v>
                </c:pt>
                <c:pt idx="1">
                  <c:v>25.552777777777781</c:v>
                </c:pt>
                <c:pt idx="2">
                  <c:v>25.429166666666671</c:v>
                </c:pt>
                <c:pt idx="3">
                  <c:v>25.302083333333332</c:v>
                </c:pt>
                <c:pt idx="4">
                  <c:v>41.831249999999997</c:v>
                </c:pt>
                <c:pt idx="5">
                  <c:v>45.462499999999999</c:v>
                </c:pt>
                <c:pt idx="6">
                  <c:v>32.568750000000001</c:v>
                </c:pt>
                <c:pt idx="7">
                  <c:v>28.16458333333334</c:v>
                </c:pt>
                <c:pt idx="8">
                  <c:v>26.239583333333332</c:v>
                </c:pt>
                <c:pt idx="9">
                  <c:v>26.454166666666669</c:v>
                </c:pt>
                <c:pt idx="10">
                  <c:v>40.670833333333334</c:v>
                </c:pt>
                <c:pt idx="11">
                  <c:v>43.489583333333336</c:v>
                </c:pt>
                <c:pt idx="12">
                  <c:v>32.747916666666669</c:v>
                </c:pt>
                <c:pt idx="13">
                  <c:v>28.760416666666671</c:v>
                </c:pt>
                <c:pt idx="14">
                  <c:v>27.018750000000001</c:v>
                </c:pt>
                <c:pt idx="15">
                  <c:v>25.489583333333332</c:v>
                </c:pt>
                <c:pt idx="16">
                  <c:v>34.34375</c:v>
                </c:pt>
                <c:pt idx="17">
                  <c:v>39.302083333333343</c:v>
                </c:pt>
                <c:pt idx="18">
                  <c:v>30.591666666666669</c:v>
                </c:pt>
                <c:pt idx="19">
                  <c:v>25.889583333333331</c:v>
                </c:pt>
                <c:pt idx="20">
                  <c:v>25.168749999999999</c:v>
                </c:pt>
                <c:pt idx="21">
                  <c:v>24.639583333333331</c:v>
                </c:pt>
                <c:pt idx="22">
                  <c:v>31.162500000000001</c:v>
                </c:pt>
                <c:pt idx="23">
                  <c:v>34.139583333333334</c:v>
                </c:pt>
                <c:pt idx="24">
                  <c:v>29.212500000000002</c:v>
                </c:pt>
                <c:pt idx="25">
                  <c:v>26.295833333333331</c:v>
                </c:pt>
                <c:pt idx="26">
                  <c:v>24.681250000000002</c:v>
                </c:pt>
                <c:pt idx="27">
                  <c:v>23.408333333333331</c:v>
                </c:pt>
                <c:pt idx="28">
                  <c:v>28.685416666666669</c:v>
                </c:pt>
                <c:pt idx="29">
                  <c:v>41.924999999999997</c:v>
                </c:pt>
                <c:pt idx="30">
                  <c:v>32.84375</c:v>
                </c:pt>
                <c:pt idx="31">
                  <c:v>27.085416666666667</c:v>
                </c:pt>
                <c:pt idx="32">
                  <c:v>25.595833333333335</c:v>
                </c:pt>
                <c:pt idx="33">
                  <c:v>26.247916666666669</c:v>
                </c:pt>
                <c:pt idx="34">
                  <c:v>24.727083333333333</c:v>
                </c:pt>
                <c:pt idx="35">
                  <c:v>24.233333333333334</c:v>
                </c:pt>
                <c:pt idx="36">
                  <c:v>35.589583333333337</c:v>
                </c:pt>
                <c:pt idx="37">
                  <c:v>40.372916666666661</c:v>
                </c:pt>
                <c:pt idx="38">
                  <c:v>31.300000000000004</c:v>
                </c:pt>
                <c:pt idx="39">
                  <c:v>26.016666666666669</c:v>
                </c:pt>
                <c:pt idx="40">
                  <c:v>25.027083333333334</c:v>
                </c:pt>
                <c:pt idx="41">
                  <c:v>24.904166666666665</c:v>
                </c:pt>
                <c:pt idx="42">
                  <c:v>39.116666666666674</c:v>
                </c:pt>
                <c:pt idx="43">
                  <c:v>40.818750000000001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248F-47F3-BBCD-0192698C5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6888544"/>
        <c:axId val="1578981024"/>
        <c:extLst/>
      </c:lineChart>
      <c:catAx>
        <c:axId val="1416888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b="1">
                    <a:solidFill>
                      <a:sysClr val="windowText" lastClr="000000"/>
                    </a:solidFill>
                  </a:rPr>
                  <a:t>Días de fermentación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78981024"/>
        <c:crosses val="autoZero"/>
        <c:auto val="1"/>
        <c:lblAlgn val="ctr"/>
        <c:lblOffset val="100"/>
        <c:noMultiLvlLbl val="0"/>
      </c:catAx>
      <c:valAx>
        <c:axId val="1578981024"/>
        <c:scaling>
          <c:orientation val="minMax"/>
          <c:max val="55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b="1">
                    <a:solidFill>
                      <a:sysClr val="windowText" lastClr="000000"/>
                    </a:solidFill>
                  </a:rPr>
                  <a:t>Temperatura (°C)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688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821640754092115"/>
          <c:y val="0.87471838680191094"/>
          <c:w val="0.69566550955617701"/>
          <c:h val="0.125281613198089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94458452691233"/>
          <c:y val="5.8183831891550179E-2"/>
          <c:w val="0.4936762025393463"/>
          <c:h val="0.73531931329196976"/>
        </c:manualLayout>
      </c:layout>
      <c:scatterChart>
        <c:scatterStyle val="smoothMarker"/>
        <c:varyColors val="0"/>
        <c:ser>
          <c:idx val="4"/>
          <c:order val="0"/>
          <c:tx>
            <c:strRef>
              <c:f>Recopilación!$AC$28</c:f>
              <c:strCache>
                <c:ptCount val="1"/>
                <c:pt idx="0">
                  <c:v>Bacterias CSICN </c:v>
                </c:pt>
              </c:strCache>
            </c:strRef>
          </c:tx>
          <c:spPr>
            <a:ln>
              <a:solidFill>
                <a:schemeClr val="accent6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Recopilación!$Y$29:$Y$32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Recopilación!$AC$29:$AC$32</c:f>
              <c:numCache>
                <c:formatCode>0E+00</c:formatCode>
                <c:ptCount val="4"/>
                <c:pt idx="0">
                  <c:v>600000000</c:v>
                </c:pt>
                <c:pt idx="1">
                  <c:v>78916666666.666672</c:v>
                </c:pt>
                <c:pt idx="2">
                  <c:v>52500000</c:v>
                </c:pt>
                <c:pt idx="3">
                  <c:v>5500000000000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533-4428-B8C4-F5B0631E5492}"/>
            </c:ext>
          </c:extLst>
        </c:ser>
        <c:ser>
          <c:idx val="6"/>
          <c:order val="1"/>
          <c:tx>
            <c:strRef>
              <c:f>Recopilación!$AD$28</c:f>
              <c:strCache>
                <c:ptCount val="1"/>
                <c:pt idx="0">
                  <c:v>Hongos CSICN </c:v>
                </c:pt>
              </c:strCache>
            </c:strRef>
          </c:tx>
          <c:spPr>
            <a:ln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Recopilación!$Y$29:$Y$32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Recopilación!$AD$29:$AD$32</c:f>
              <c:numCache>
                <c:formatCode>0E+00</c:formatCode>
                <c:ptCount val="4"/>
                <c:pt idx="0">
                  <c:v>50100000000</c:v>
                </c:pt>
                <c:pt idx="1">
                  <c:v>1000000000000</c:v>
                </c:pt>
                <c:pt idx="2">
                  <c:v>855750000000</c:v>
                </c:pt>
                <c:pt idx="3">
                  <c:v>6800000000000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533-4428-B8C4-F5B0631E5492}"/>
            </c:ext>
          </c:extLst>
        </c:ser>
        <c:ser>
          <c:idx val="5"/>
          <c:order val="2"/>
          <c:tx>
            <c:strRef>
              <c:f>Recopilación!$AH$28</c:f>
              <c:strCache>
                <c:ptCount val="1"/>
                <c:pt idx="0">
                  <c:v>Bacterias INCN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Recopilación!$Y$29:$Y$32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Recopilación!$AH$29:$AH$32</c:f>
              <c:numCache>
                <c:formatCode>0E+00</c:formatCode>
                <c:ptCount val="4"/>
                <c:pt idx="0">
                  <c:v>337000000000</c:v>
                </c:pt>
                <c:pt idx="1">
                  <c:v>5300000000</c:v>
                </c:pt>
                <c:pt idx="2">
                  <c:v>351250000</c:v>
                </c:pt>
                <c:pt idx="3">
                  <c:v>1500000000000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533-4428-B8C4-F5B0631E5492}"/>
            </c:ext>
          </c:extLst>
        </c:ser>
        <c:ser>
          <c:idx val="7"/>
          <c:order val="3"/>
          <c:tx>
            <c:strRef>
              <c:f>Recopilación!$AI$28</c:f>
              <c:strCache>
                <c:ptCount val="1"/>
                <c:pt idx="0">
                  <c:v>Hongos INCN</c:v>
                </c:pt>
              </c:strCache>
            </c:strRef>
          </c:tx>
          <c:spPr>
            <a:ln>
              <a:solidFill>
                <a:schemeClr val="accent6">
                  <a:lumMod val="40000"/>
                  <a:lumOff val="60000"/>
                </a:schemeClr>
              </a:solidFill>
            </a:ln>
          </c:spPr>
          <c:marker>
            <c:symbol val="none"/>
          </c:marker>
          <c:xVal>
            <c:numRef>
              <c:f>Recopilación!$Y$29:$Y$32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Recopilación!$AI$29:$AI$32</c:f>
              <c:numCache>
                <c:formatCode>0E+00</c:formatCode>
                <c:ptCount val="4"/>
                <c:pt idx="0">
                  <c:v>152000000000</c:v>
                </c:pt>
                <c:pt idx="1">
                  <c:v>235000000000</c:v>
                </c:pt>
                <c:pt idx="2">
                  <c:v>6500000000000</c:v>
                </c:pt>
                <c:pt idx="3">
                  <c:v>4800000000000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533-4428-B8C4-F5B0631E5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388223"/>
        <c:axId val="2060401535"/>
      </c:scatterChart>
      <c:scatterChart>
        <c:scatterStyle val="lineMarker"/>
        <c:varyColors val="0"/>
        <c:ser>
          <c:idx val="2"/>
          <c:order val="4"/>
          <c:tx>
            <c:strRef>
              <c:f>Recopilación!$Z$28</c:f>
              <c:strCache>
                <c:ptCount val="1"/>
                <c:pt idx="0">
                  <c:v>T sensor CSICN </c:v>
                </c:pt>
              </c:strCache>
            </c:strRef>
          </c:tx>
          <c:spPr>
            <a:ln w="19050">
              <a:noFill/>
            </a:ln>
          </c:spPr>
          <c:marker>
            <c:symbol val="square"/>
            <c:size val="6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xVal>
            <c:numRef>
              <c:f>Recopilación!$Y$29:$Y$32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Recopilación!$Z$29:$Z$32</c:f>
              <c:numCache>
                <c:formatCode>0</c:formatCode>
                <c:ptCount val="4"/>
                <c:pt idx="0">
                  <c:v>27.988333333333333</c:v>
                </c:pt>
                <c:pt idx="1">
                  <c:v>37.374749999999999</c:v>
                </c:pt>
                <c:pt idx="2">
                  <c:v>40.245999999999995</c:v>
                </c:pt>
                <c:pt idx="3">
                  <c:v>32.929416666666668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533-4428-B8C4-F5B0631E5492}"/>
            </c:ext>
          </c:extLst>
        </c:ser>
        <c:ser>
          <c:idx val="3"/>
          <c:order val="5"/>
          <c:tx>
            <c:strRef>
              <c:f>Recopilación!$AE$28</c:f>
              <c:strCache>
                <c:ptCount val="1"/>
                <c:pt idx="0">
                  <c:v>T sensor INCN</c:v>
                </c:pt>
              </c:strCache>
            </c:strRef>
          </c:tx>
          <c:spPr>
            <a:ln w="19050">
              <a:noFill/>
            </a:ln>
          </c:spPr>
          <c:marker>
            <c:symbol val="triangle"/>
            <c:size val="6"/>
            <c:spPr>
              <a:solidFill>
                <a:srgbClr val="92D050"/>
              </a:solidFill>
              <a:ln>
                <a:solidFill>
                  <a:schemeClr val="accent6"/>
                </a:solidFill>
              </a:ln>
            </c:spPr>
          </c:marker>
          <c:xVal>
            <c:numRef>
              <c:f>Recopilación!$Y$29:$Y$32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xVal>
          <c:yVal>
            <c:numRef>
              <c:f>Recopilación!$AE$29:$AE$32</c:f>
              <c:numCache>
                <c:formatCode>0</c:formatCode>
                <c:ptCount val="4"/>
                <c:pt idx="0">
                  <c:v>27.38858333333333</c:v>
                </c:pt>
                <c:pt idx="1">
                  <c:v>39.846916666666665</c:v>
                </c:pt>
                <c:pt idx="2">
                  <c:v>41.421166666666664</c:v>
                </c:pt>
                <c:pt idx="3">
                  <c:v>33.50183333333333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533-4428-B8C4-F5B0631E5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8355135"/>
        <c:axId val="2058351391"/>
      </c:scatterChart>
      <c:val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 de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crossBetween val="midCat"/>
      </c:valAx>
      <c:valAx>
        <c:axId val="206040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UFC/mL</a:t>
                </a:r>
              </a:p>
            </c:rich>
          </c:tx>
          <c:overlay val="0"/>
        </c:title>
        <c:numFmt formatCode="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midCat"/>
      </c:valAx>
      <c:valAx>
        <c:axId val="2058351391"/>
        <c:scaling>
          <c:orientation val="minMax"/>
          <c:max val="50"/>
          <c:min val="20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 (°C)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58355135"/>
        <c:crosses val="max"/>
        <c:crossBetween val="midCat"/>
      </c:valAx>
      <c:valAx>
        <c:axId val="20583551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58351391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  <c:extLst/>
  </c:chart>
  <c:spPr>
    <a:solidFill>
      <a:schemeClr val="bg1"/>
    </a:solidFill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167305122152242E-2"/>
          <c:y val="5.2884635404540963E-2"/>
          <c:w val="0.61149729317650814"/>
          <c:h val="0.79613786952523835"/>
        </c:manualLayout>
      </c:layout>
      <c:lineChart>
        <c:grouping val="standard"/>
        <c:varyColors val="0"/>
        <c:ser>
          <c:idx val="4"/>
          <c:order val="0"/>
          <c:tx>
            <c:strRef>
              <c:f>Recopilación!$AA$28</c:f>
              <c:strCache>
                <c:ptCount val="1"/>
                <c:pt idx="0">
                  <c:v>pH Cascarilla CSICN </c:v>
                </c:pt>
              </c:strCache>
            </c:strRef>
          </c:tx>
          <c:spPr>
            <a:ln>
              <a:solidFill>
                <a:schemeClr val="accent6">
                  <a:lumMod val="50000"/>
                </a:schemeClr>
              </a:solidFill>
            </a:ln>
          </c:spPr>
          <c:marker>
            <c:symbol val="square"/>
            <c:size val="6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Recopilación!$Y$29:$Y$32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Recopilación!$AA$29:$AA$32</c:f>
              <c:numCache>
                <c:formatCode>General</c:formatCode>
                <c:ptCount val="4"/>
                <c:pt idx="0">
                  <c:v>3</c:v>
                </c:pt>
                <c:pt idx="1">
                  <c:v>3.1100000000000003</c:v>
                </c:pt>
                <c:pt idx="2">
                  <c:v>4.1550000000000002</c:v>
                </c:pt>
                <c:pt idx="3">
                  <c:v>5.46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B4-4208-B25B-30FF42FCF4E1}"/>
            </c:ext>
          </c:extLst>
        </c:ser>
        <c:ser>
          <c:idx val="6"/>
          <c:order val="1"/>
          <c:tx>
            <c:strRef>
              <c:f>Recopilación!$AB$28</c:f>
              <c:strCache>
                <c:ptCount val="1"/>
                <c:pt idx="0">
                  <c:v>pH Nibs CSICN </c:v>
                </c:pt>
              </c:strCache>
            </c:strRef>
          </c:tx>
          <c:spPr>
            <a:ln>
              <a:solidFill>
                <a:schemeClr val="accent6">
                  <a:lumMod val="50000"/>
                </a:schemeClr>
              </a:solidFill>
            </a:ln>
          </c:spPr>
          <c:marker>
            <c:symbol val="triangle"/>
            <c:size val="6"/>
            <c:spPr>
              <a:solidFill>
                <a:schemeClr val="accent6">
                  <a:lumMod val="50000"/>
                  <a:alpha val="92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Recopilación!$Y$29:$Y$32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Recopilación!$AB$29:$AB$32</c:f>
              <c:numCache>
                <c:formatCode>General</c:formatCode>
                <c:ptCount val="4"/>
                <c:pt idx="0">
                  <c:v>5.86</c:v>
                </c:pt>
                <c:pt idx="1">
                  <c:v>5.1150000000000002</c:v>
                </c:pt>
                <c:pt idx="2">
                  <c:v>3.9550000000000001</c:v>
                </c:pt>
                <c:pt idx="3">
                  <c:v>4.7200000000000006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B4-4208-B25B-30FF42FCF4E1}"/>
            </c:ext>
          </c:extLst>
        </c:ser>
        <c:ser>
          <c:idx val="5"/>
          <c:order val="2"/>
          <c:tx>
            <c:strRef>
              <c:f>Recopilación!$AF$28</c:f>
              <c:strCache>
                <c:ptCount val="1"/>
                <c:pt idx="0">
                  <c:v>pH Cascarilla INCN</c:v>
                </c:pt>
              </c:strCache>
            </c:strRef>
          </c:tx>
          <c:spPr>
            <a:ln>
              <a:solidFill>
                <a:schemeClr val="accent6"/>
              </a:solidFill>
            </a:ln>
          </c:spPr>
          <c:marker>
            <c:symbol val="square"/>
            <c:size val="6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cat>
            <c:numRef>
              <c:f>Recopilación!$Y$29:$Y$32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Recopilación!$AF$29:$AF$32</c:f>
              <c:numCache>
                <c:formatCode>General</c:formatCode>
                <c:ptCount val="4"/>
                <c:pt idx="0">
                  <c:v>3.43</c:v>
                </c:pt>
                <c:pt idx="1">
                  <c:v>3.74</c:v>
                </c:pt>
                <c:pt idx="2">
                  <c:v>3.9849999999999999</c:v>
                </c:pt>
                <c:pt idx="3">
                  <c:v>5.66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B4-4208-B25B-30FF42FCF4E1}"/>
            </c:ext>
          </c:extLst>
        </c:ser>
        <c:ser>
          <c:idx val="7"/>
          <c:order val="3"/>
          <c:tx>
            <c:strRef>
              <c:f>Recopilación!$AG$28</c:f>
              <c:strCache>
                <c:ptCount val="1"/>
                <c:pt idx="0">
                  <c:v>pH Nibs INCN</c:v>
                </c:pt>
              </c:strCache>
            </c:strRef>
          </c:tx>
          <c:spPr>
            <a:ln>
              <a:solidFill>
                <a:schemeClr val="accent6"/>
              </a:solidFill>
            </a:ln>
          </c:spPr>
          <c:marker>
            <c:symbol val="triangle"/>
            <c:size val="6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</c:spPr>
          </c:marker>
          <c:cat>
            <c:numRef>
              <c:f>Recopilación!$Y$29:$Y$32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Recopilación!$AG$29:$AG$32</c:f>
              <c:numCache>
                <c:formatCode>General</c:formatCode>
                <c:ptCount val="4"/>
                <c:pt idx="0">
                  <c:v>5.92</c:v>
                </c:pt>
                <c:pt idx="1">
                  <c:v>5.5600000000000005</c:v>
                </c:pt>
                <c:pt idx="2">
                  <c:v>3.5149999999999997</c:v>
                </c:pt>
                <c:pt idx="3">
                  <c:v>4.4649999999999999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B4-4208-B25B-30FF42FCF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388223"/>
        <c:axId val="2060401535"/>
      </c:lineChart>
      <c:cat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 de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auto val="0"/>
        <c:lblAlgn val="ctr"/>
        <c:lblOffset val="100"/>
        <c:noMultiLvlLbl val="0"/>
      </c:catAx>
      <c:valAx>
        <c:axId val="206040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pH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Recopilación!$T$28</c:f>
              <c:strCache>
                <c:ptCount val="1"/>
                <c:pt idx="0">
                  <c:v>%Fermentacion CSICN 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numRef>
              <c:f>Recopilación!$O$32:$O$34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Recopilación!$T$32:$T$34</c:f>
              <c:numCache>
                <c:formatCode>General</c:formatCode>
                <c:ptCount val="3"/>
                <c:pt idx="0">
                  <c:v>27.5</c:v>
                </c:pt>
                <c:pt idx="1">
                  <c:v>40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83-4A64-8F7D-EFA7ADCF6C8D}"/>
            </c:ext>
          </c:extLst>
        </c:ser>
        <c:ser>
          <c:idx val="1"/>
          <c:order val="1"/>
          <c:tx>
            <c:strRef>
              <c:f>Recopilación!$X$28</c:f>
              <c:strCache>
                <c:ptCount val="1"/>
                <c:pt idx="0">
                  <c:v>%Fermentacion INCN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cat>
            <c:numRef>
              <c:f>Recopilación!$O$32:$O$34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Recopilación!$X$32:$X$34</c:f>
              <c:numCache>
                <c:formatCode>General</c:formatCode>
                <c:ptCount val="3"/>
                <c:pt idx="0">
                  <c:v>35</c:v>
                </c:pt>
                <c:pt idx="1">
                  <c:v>50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83-4A64-8F7D-EFA7ADCF6C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0388223"/>
        <c:axId val="2060401535"/>
      </c:barChart>
      <c:lineChart>
        <c:grouping val="standard"/>
        <c:varyColors val="0"/>
        <c:ser>
          <c:idx val="2"/>
          <c:order val="2"/>
          <c:tx>
            <c:strRef>
              <c:f>Recopilación!$Q$28</c:f>
              <c:strCache>
                <c:ptCount val="1"/>
                <c:pt idx="0">
                  <c:v>T sensor CSICN </c:v>
                </c:pt>
              </c:strCache>
            </c:strRef>
          </c:tx>
          <c:spPr>
            <a:ln>
              <a:solidFill>
                <a:schemeClr val="accent6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Recopilación!$O$32:$O$34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Recopilación!$Q$32:$Q$34</c:f>
              <c:numCache>
                <c:formatCode>0</c:formatCode>
                <c:ptCount val="3"/>
                <c:pt idx="0">
                  <c:v>35.181083333333326</c:v>
                </c:pt>
                <c:pt idx="1">
                  <c:v>32.929416666666668</c:v>
                </c:pt>
                <c:pt idx="2">
                  <c:v>34.704333333333338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83-4A64-8F7D-EFA7ADCF6C8D}"/>
            </c:ext>
          </c:extLst>
        </c:ser>
        <c:ser>
          <c:idx val="3"/>
          <c:order val="3"/>
          <c:tx>
            <c:strRef>
              <c:f>Recopilación!$U$28</c:f>
              <c:strCache>
                <c:ptCount val="1"/>
                <c:pt idx="0">
                  <c:v>T sensor INCN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ymbol val="none"/>
          </c:marker>
          <c:cat>
            <c:numRef>
              <c:f>Recopilación!$O$32:$O$34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Recopilación!$U$32:$U$34</c:f>
              <c:numCache>
                <c:formatCode>0</c:formatCode>
                <c:ptCount val="3"/>
                <c:pt idx="0">
                  <c:v>36.975416666666668</c:v>
                </c:pt>
                <c:pt idx="1">
                  <c:v>33.50183333333333</c:v>
                </c:pt>
                <c:pt idx="2">
                  <c:v>35.051083333333338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D83-4A64-8F7D-EFA7ADCF6C8D}"/>
            </c:ext>
          </c:extLst>
        </c:ser>
        <c:ser>
          <c:idx val="4"/>
          <c:order val="4"/>
          <c:tx>
            <c:strRef>
              <c:f>Recopilación!$R$28</c:f>
              <c:strCache>
                <c:ptCount val="1"/>
                <c:pt idx="0">
                  <c:v>T superficial CSICN </c:v>
                </c:pt>
              </c:strCache>
            </c:strRef>
          </c:tx>
          <c:spPr>
            <a:ln>
              <a:noFill/>
            </a:ln>
          </c:spPr>
          <c:marker>
            <c:symbol val="square"/>
            <c:size val="6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1"/>
                </a:solidFill>
              </a:ln>
            </c:spPr>
          </c:marker>
          <c:cat>
            <c:numRef>
              <c:f>Recopilación!$O$32:$O$34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Recopilación!$R$32:$R$34</c:f>
              <c:numCache>
                <c:formatCode>General</c:formatCode>
                <c:ptCount val="3"/>
                <c:pt idx="0">
                  <c:v>38.549999999999997</c:v>
                </c:pt>
                <c:pt idx="1">
                  <c:v>35.849999999999994</c:v>
                </c:pt>
                <c:pt idx="2">
                  <c:v>37.15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D83-4A64-8F7D-EFA7ADCF6C8D}"/>
            </c:ext>
          </c:extLst>
        </c:ser>
        <c:ser>
          <c:idx val="5"/>
          <c:order val="5"/>
          <c:tx>
            <c:strRef>
              <c:f>Recopilación!$V$28</c:f>
              <c:strCache>
                <c:ptCount val="1"/>
                <c:pt idx="0">
                  <c:v>T superficial INCN</c:v>
                </c:pt>
              </c:strCache>
            </c:strRef>
          </c:tx>
          <c:spPr>
            <a:ln>
              <a:noFill/>
            </a:ln>
          </c:spPr>
          <c:marker>
            <c:symbol val="triangle"/>
            <c:size val="6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</c:spPr>
          </c:marker>
          <c:cat>
            <c:numRef>
              <c:f>Recopilación!$O$32:$O$34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7</c:v>
                </c:pt>
              </c:numCache>
            </c:numRef>
          </c:cat>
          <c:val>
            <c:numRef>
              <c:f>Recopilación!$V$32:$V$34</c:f>
              <c:numCache>
                <c:formatCode>General</c:formatCode>
                <c:ptCount val="3"/>
                <c:pt idx="0">
                  <c:v>38.049999999999997</c:v>
                </c:pt>
                <c:pt idx="1">
                  <c:v>35.950000000000003</c:v>
                </c:pt>
                <c:pt idx="2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D83-4A64-8F7D-EFA7ADCF6C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384895"/>
        <c:axId val="2060387391"/>
      </c:lineChart>
      <c:cat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 de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auto val="0"/>
        <c:lblAlgn val="ctr"/>
        <c:lblOffset val="100"/>
        <c:noMultiLvlLbl val="0"/>
      </c:catAx>
      <c:valAx>
        <c:axId val="2060401535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%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between"/>
      </c:valAx>
      <c:valAx>
        <c:axId val="2060387391"/>
        <c:scaling>
          <c:orientation val="minMax"/>
          <c:max val="50"/>
          <c:min val="20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 (°C)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60384895"/>
        <c:crosses val="max"/>
        <c:crossBetween val="between"/>
      </c:valAx>
      <c:catAx>
        <c:axId val="20603848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0387391"/>
        <c:crosses val="autoZero"/>
        <c:auto val="1"/>
        <c:lblAlgn val="ctr"/>
        <c:lblOffset val="100"/>
        <c:noMultiLvlLbl val="0"/>
      </c:catAx>
    </c:plotArea>
    <c:legend>
      <c:legendPos val="r"/>
      <c:overlay val="0"/>
    </c:legend>
    <c:plotVisOnly val="1"/>
    <c:dispBlanksAs val="gap"/>
    <c:showDLblsOverMax val="0"/>
    <c:extLst/>
  </c:chart>
  <c:spPr>
    <a:solidFill>
      <a:schemeClr val="bg1"/>
    </a:solidFill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71963400920466"/>
          <c:y val="6.2383202099737543E-2"/>
          <c:w val="0.86385178672057117"/>
          <c:h val="0.56354368564506363"/>
        </c:manualLayout>
      </c:layout>
      <c:lineChart>
        <c:grouping val="standard"/>
        <c:varyColors val="0"/>
        <c:ser>
          <c:idx val="5"/>
          <c:order val="0"/>
          <c:tx>
            <c:strRef>
              <c:f>'Tablas dinámicas'!$AM$3</c:f>
              <c:strCache>
                <c:ptCount val="1"/>
                <c:pt idx="0">
                  <c:v>CSTNV</c:v>
                </c:pt>
              </c:strCache>
            </c:strRef>
          </c:tx>
          <c:spPr>
            <a:ln w="2222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multiLvlStrRef>
              <c:f>'Tablas dinámicas'!$AF$5:$AG$53</c:f>
              <c:multiLvlStrCache>
                <c:ptCount val="49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  <c:pt idx="43">
                    <c:v>172</c:v>
                  </c:pt>
                  <c:pt idx="44">
                    <c:v>176</c:v>
                  </c:pt>
                  <c:pt idx="45">
                    <c:v>180</c:v>
                  </c:pt>
                  <c:pt idx="46">
                    <c:v>184</c:v>
                  </c:pt>
                  <c:pt idx="47">
                    <c:v>188</c:v>
                  </c:pt>
                  <c:pt idx="48">
                    <c:v>192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29">
                    <c:v>D6</c:v>
                  </c:pt>
                  <c:pt idx="38">
                    <c:v>D7</c:v>
                  </c:pt>
                  <c:pt idx="45">
                    <c:v>D8</c:v>
                  </c:pt>
                </c:lvl>
              </c:multiLvlStrCache>
              <c:extLst/>
            </c:multiLvlStrRef>
          </c:cat>
          <c:val>
            <c:numRef>
              <c:f>'Tablas dinámicas'!$AM$7:$AM$53</c:f>
              <c:numCache>
                <c:formatCode>0</c:formatCode>
                <c:ptCount val="47"/>
                <c:pt idx="0">
                  <c:v>25.849770833333334</c:v>
                </c:pt>
                <c:pt idx="1">
                  <c:v>26.904687500000001</c:v>
                </c:pt>
                <c:pt idx="2">
                  <c:v>28.189229166666667</c:v>
                </c:pt>
                <c:pt idx="3">
                  <c:v>29.6235</c:v>
                </c:pt>
                <c:pt idx="4">
                  <c:v>31.371062500000001</c:v>
                </c:pt>
                <c:pt idx="5">
                  <c:v>31.848750000000003</c:v>
                </c:pt>
                <c:pt idx="6">
                  <c:v>32.317604166666669</c:v>
                </c:pt>
                <c:pt idx="7">
                  <c:v>32.759375000000006</c:v>
                </c:pt>
                <c:pt idx="8">
                  <c:v>33.158333333333339</c:v>
                </c:pt>
                <c:pt idx="9">
                  <c:v>33.501375000000003</c:v>
                </c:pt>
                <c:pt idx="10">
                  <c:v>33.78275</c:v>
                </c:pt>
                <c:pt idx="11">
                  <c:v>34.003187500000003</c:v>
                </c:pt>
                <c:pt idx="12">
                  <c:v>34.167854166666665</c:v>
                </c:pt>
                <c:pt idx="13">
                  <c:v>34.244138888888891</c:v>
                </c:pt>
                <c:pt idx="14">
                  <c:v>34.336333333333329</c:v>
                </c:pt>
                <c:pt idx="15">
                  <c:v>34.391055555555546</c:v>
                </c:pt>
                <c:pt idx="16">
                  <c:v>34.413277777777772</c:v>
                </c:pt>
                <c:pt idx="17">
                  <c:v>34.406999999999989</c:v>
                </c:pt>
                <c:pt idx="18">
                  <c:v>34.392749999999999</c:v>
                </c:pt>
                <c:pt idx="19">
                  <c:v>34.358666666666657</c:v>
                </c:pt>
                <c:pt idx="20">
                  <c:v>34.309770833333332</c:v>
                </c:pt>
                <c:pt idx="21">
                  <c:v>34.250520833333333</c:v>
                </c:pt>
                <c:pt idx="22">
                  <c:v>34.185895833333333</c:v>
                </c:pt>
                <c:pt idx="23">
                  <c:v>34.123687500000003</c:v>
                </c:pt>
                <c:pt idx="24">
                  <c:v>34.074916666666667</c:v>
                </c:pt>
                <c:pt idx="25">
                  <c:v>34.054187500000005</c:v>
                </c:pt>
                <c:pt idx="26">
                  <c:v>34.075770833333337</c:v>
                </c:pt>
                <c:pt idx="27">
                  <c:v>34.151375000000002</c:v>
                </c:pt>
                <c:pt idx="28">
                  <c:v>34.257041666666666</c:v>
                </c:pt>
                <c:pt idx="29">
                  <c:v>34.494687499999998</c:v>
                </c:pt>
                <c:pt idx="30">
                  <c:v>34.769333333333329</c:v>
                </c:pt>
                <c:pt idx="31">
                  <c:v>35.064145833333328</c:v>
                </c:pt>
                <c:pt idx="32">
                  <c:v>35.407104166666663</c:v>
                </c:pt>
                <c:pt idx="33">
                  <c:v>35.691208333333336</c:v>
                </c:pt>
                <c:pt idx="34">
                  <c:v>35.998979166666665</c:v>
                </c:pt>
                <c:pt idx="35">
                  <c:v>36.325062500000001</c:v>
                </c:pt>
                <c:pt idx="36">
                  <c:v>36.64747916666667</c:v>
                </c:pt>
                <c:pt idx="37">
                  <c:v>36.949812500000007</c:v>
                </c:pt>
                <c:pt idx="38">
                  <c:v>37.099138888888888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46FB-46B9-AA79-4BC4B19C8605}"/>
            </c:ext>
          </c:extLst>
        </c:ser>
        <c:ser>
          <c:idx val="6"/>
          <c:order val="1"/>
          <c:tx>
            <c:strRef>
              <c:f>'Tablas dinámicas'!$AN$3</c:f>
              <c:strCache>
                <c:ptCount val="1"/>
                <c:pt idx="0">
                  <c:v>INNV</c:v>
                </c:pt>
              </c:strCache>
            </c:strRef>
          </c:tx>
          <c:spPr>
            <a:ln w="2222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multiLvlStrRef>
              <c:f>'Tablas dinámicas'!$AF$5:$AG$53</c:f>
              <c:multiLvlStrCache>
                <c:ptCount val="49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  <c:pt idx="43">
                    <c:v>172</c:v>
                  </c:pt>
                  <c:pt idx="44">
                    <c:v>176</c:v>
                  </c:pt>
                  <c:pt idx="45">
                    <c:v>180</c:v>
                  </c:pt>
                  <c:pt idx="46">
                    <c:v>184</c:v>
                  </c:pt>
                  <c:pt idx="47">
                    <c:v>188</c:v>
                  </c:pt>
                  <c:pt idx="48">
                    <c:v>192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29">
                    <c:v>D6</c:v>
                  </c:pt>
                  <c:pt idx="38">
                    <c:v>D7</c:v>
                  </c:pt>
                  <c:pt idx="45">
                    <c:v>D8</c:v>
                  </c:pt>
                </c:lvl>
              </c:multiLvlStrCache>
              <c:extLst/>
            </c:multiLvlStrRef>
          </c:cat>
          <c:val>
            <c:numRef>
              <c:f>'Tablas dinámicas'!$AN$7:$AN$53</c:f>
              <c:numCache>
                <c:formatCode>0</c:formatCode>
                <c:ptCount val="47"/>
                <c:pt idx="0">
                  <c:v>26.948645833333337</c:v>
                </c:pt>
                <c:pt idx="1">
                  <c:v>28.76564583333333</c:v>
                </c:pt>
                <c:pt idx="2">
                  <c:v>30.737145833333333</c:v>
                </c:pt>
                <c:pt idx="3">
                  <c:v>31.893166666666666</c:v>
                </c:pt>
                <c:pt idx="4">
                  <c:v>32.457874999999994</c:v>
                </c:pt>
                <c:pt idx="5">
                  <c:v>32.609312499999994</c:v>
                </c:pt>
                <c:pt idx="6">
                  <c:v>32.763604166666667</c:v>
                </c:pt>
                <c:pt idx="7">
                  <c:v>33.466062499999992</c:v>
                </c:pt>
                <c:pt idx="8">
                  <c:v>33.638854166666668</c:v>
                </c:pt>
                <c:pt idx="9">
                  <c:v>33.628458333333342</c:v>
                </c:pt>
                <c:pt idx="10">
                  <c:v>33.566604166666664</c:v>
                </c:pt>
                <c:pt idx="11">
                  <c:v>34.201083333333337</c:v>
                </c:pt>
                <c:pt idx="12">
                  <c:v>35.006041666666668</c:v>
                </c:pt>
                <c:pt idx="13">
                  <c:v>34.986958333333334</c:v>
                </c:pt>
                <c:pt idx="14">
                  <c:v>34.931083333333333</c:v>
                </c:pt>
                <c:pt idx="15">
                  <c:v>34.777479166666666</c:v>
                </c:pt>
                <c:pt idx="16">
                  <c:v>34.523395833333332</c:v>
                </c:pt>
                <c:pt idx="17">
                  <c:v>34.407999999999994</c:v>
                </c:pt>
                <c:pt idx="18">
                  <c:v>34.414812499999996</c:v>
                </c:pt>
                <c:pt idx="19">
                  <c:v>34.390208333333334</c:v>
                </c:pt>
                <c:pt idx="20">
                  <c:v>34.24185416666667</c:v>
                </c:pt>
                <c:pt idx="21">
                  <c:v>33.994437499999997</c:v>
                </c:pt>
                <c:pt idx="22">
                  <c:v>33.639812500000005</c:v>
                </c:pt>
                <c:pt idx="23">
                  <c:v>33.545000000000002</c:v>
                </c:pt>
                <c:pt idx="24">
                  <c:v>35.075166666666668</c:v>
                </c:pt>
                <c:pt idx="25">
                  <c:v>35.70245833333334</c:v>
                </c:pt>
                <c:pt idx="26">
                  <c:v>36.142645833333333</c:v>
                </c:pt>
                <c:pt idx="27">
                  <c:v>36.332458333333335</c:v>
                </c:pt>
                <c:pt idx="28">
                  <c:v>36.144604166666667</c:v>
                </c:pt>
                <c:pt idx="29">
                  <c:v>36.053812499999999</c:v>
                </c:pt>
                <c:pt idx="30">
                  <c:v>36.053812499999999</c:v>
                </c:pt>
                <c:pt idx="31">
                  <c:v>37.059666666666672</c:v>
                </c:pt>
                <c:pt idx="32">
                  <c:v>38.282062500000002</c:v>
                </c:pt>
                <c:pt idx="33">
                  <c:v>38.978916666666663</c:v>
                </c:pt>
                <c:pt idx="34">
                  <c:v>39.279833333333329</c:v>
                </c:pt>
                <c:pt idx="35">
                  <c:v>39.363270833333331</c:v>
                </c:pt>
                <c:pt idx="36">
                  <c:v>39.8449375</c:v>
                </c:pt>
                <c:pt idx="37">
                  <c:v>40.374499999999998</c:v>
                </c:pt>
                <c:pt idx="38">
                  <c:v>40.529229166666667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46FB-46B9-AA79-4BC4B19C8605}"/>
            </c:ext>
          </c:extLst>
        </c:ser>
        <c:ser>
          <c:idx val="11"/>
          <c:order val="2"/>
          <c:tx>
            <c:strRef>
              <c:f>'Tablas dinámicas'!$AH$3</c:f>
              <c:strCache>
                <c:ptCount val="1"/>
                <c:pt idx="0">
                  <c:v>T ambiente</c:v>
                </c:pt>
              </c:strCache>
            </c:strRef>
          </c:tx>
          <c:spPr>
            <a:ln w="19050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47"/>
              <c:pt idx="0">
                <c:v>D0 0</c:v>
              </c:pt>
              <c:pt idx="1">
                <c:v>D1 4</c:v>
              </c:pt>
              <c:pt idx="2">
                <c:v>D1 8</c:v>
              </c:pt>
              <c:pt idx="3">
                <c:v>D1 12</c:v>
              </c:pt>
              <c:pt idx="4">
                <c:v>D1 16</c:v>
              </c:pt>
              <c:pt idx="5">
                <c:v>D1 20</c:v>
              </c:pt>
              <c:pt idx="6">
                <c:v>D1 24</c:v>
              </c:pt>
              <c:pt idx="7">
                <c:v>D2 28</c:v>
              </c:pt>
              <c:pt idx="8">
                <c:v>D2 32</c:v>
              </c:pt>
              <c:pt idx="9">
                <c:v>D2 36</c:v>
              </c:pt>
              <c:pt idx="10">
                <c:v>D2 40</c:v>
              </c:pt>
              <c:pt idx="11">
                <c:v>D2 44</c:v>
              </c:pt>
              <c:pt idx="12">
                <c:v>D2 48</c:v>
              </c:pt>
              <c:pt idx="13">
                <c:v>D3 52</c:v>
              </c:pt>
              <c:pt idx="14">
                <c:v>D3 56</c:v>
              </c:pt>
              <c:pt idx="15">
                <c:v>D3 60</c:v>
              </c:pt>
              <c:pt idx="16">
                <c:v>D3 64</c:v>
              </c:pt>
              <c:pt idx="17">
                <c:v>D3 68</c:v>
              </c:pt>
              <c:pt idx="18">
                <c:v>D3 72</c:v>
              </c:pt>
              <c:pt idx="19">
                <c:v>D4 76</c:v>
              </c:pt>
              <c:pt idx="20">
                <c:v>D4 80</c:v>
              </c:pt>
              <c:pt idx="21">
                <c:v>D4 84</c:v>
              </c:pt>
              <c:pt idx="22">
                <c:v>D4 88</c:v>
              </c:pt>
              <c:pt idx="23">
                <c:v>D4 92</c:v>
              </c:pt>
              <c:pt idx="24">
                <c:v>D4 96</c:v>
              </c:pt>
              <c:pt idx="25">
                <c:v>D5 100</c:v>
              </c:pt>
              <c:pt idx="26">
                <c:v>D5 104</c:v>
              </c:pt>
              <c:pt idx="27">
                <c:v>D5 108</c:v>
              </c:pt>
              <c:pt idx="28">
                <c:v>D5 112</c:v>
              </c:pt>
              <c:pt idx="29">
                <c:v>D6 116</c:v>
              </c:pt>
              <c:pt idx="30">
                <c:v>D6 120</c:v>
              </c:pt>
              <c:pt idx="31">
                <c:v>D6 124</c:v>
              </c:pt>
              <c:pt idx="32">
                <c:v>D6 128</c:v>
              </c:pt>
              <c:pt idx="33">
                <c:v>D6 132</c:v>
              </c:pt>
              <c:pt idx="34">
                <c:v>D6 136</c:v>
              </c:pt>
              <c:pt idx="35">
                <c:v>D6 140</c:v>
              </c:pt>
              <c:pt idx="36">
                <c:v>D6 144</c:v>
              </c:pt>
              <c:pt idx="37">
                <c:v>D6 148</c:v>
              </c:pt>
              <c:pt idx="38">
                <c:v>D7 152</c:v>
              </c:pt>
              <c:pt idx="39">
                <c:v>D7 156</c:v>
              </c:pt>
              <c:pt idx="40">
                <c:v>D7 160</c:v>
              </c:pt>
              <c:pt idx="41">
                <c:v>D7 164</c:v>
              </c:pt>
              <c:pt idx="42">
                <c:v>D7 168</c:v>
              </c:pt>
              <c:pt idx="43">
                <c:v>D7 172</c:v>
              </c:pt>
              <c:pt idx="44">
                <c:v>D7 176</c:v>
              </c:pt>
              <c:pt idx="45">
                <c:v>D8 180</c:v>
              </c:pt>
              <c:pt idx="46">
                <c:v>D8 184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'Tablas dinámicas'!$AH$7:$AH$53</c:f>
              <c:numCache>
                <c:formatCode>0</c:formatCode>
                <c:ptCount val="47"/>
                <c:pt idx="0">
                  <c:v>26.772916666666667</c:v>
                </c:pt>
                <c:pt idx="1">
                  <c:v>25.552777777777781</c:v>
                </c:pt>
                <c:pt idx="2">
                  <c:v>25.429166666666671</c:v>
                </c:pt>
                <c:pt idx="3">
                  <c:v>25.302083333333332</c:v>
                </c:pt>
                <c:pt idx="4">
                  <c:v>41.831249999999997</c:v>
                </c:pt>
                <c:pt idx="5">
                  <c:v>45.462499999999999</c:v>
                </c:pt>
                <c:pt idx="6">
                  <c:v>32.568750000000001</c:v>
                </c:pt>
                <c:pt idx="7">
                  <c:v>28.16458333333334</c:v>
                </c:pt>
                <c:pt idx="8">
                  <c:v>26.239583333333332</c:v>
                </c:pt>
                <c:pt idx="9">
                  <c:v>26.454166666666669</c:v>
                </c:pt>
                <c:pt idx="10">
                  <c:v>40.670833333333334</c:v>
                </c:pt>
                <c:pt idx="11">
                  <c:v>43.489583333333336</c:v>
                </c:pt>
                <c:pt idx="12">
                  <c:v>32.747916666666669</c:v>
                </c:pt>
                <c:pt idx="13">
                  <c:v>28.760416666666671</c:v>
                </c:pt>
                <c:pt idx="14">
                  <c:v>27.018750000000001</c:v>
                </c:pt>
                <c:pt idx="15">
                  <c:v>25.489583333333332</c:v>
                </c:pt>
                <c:pt idx="16">
                  <c:v>34.34375</c:v>
                </c:pt>
                <c:pt idx="17">
                  <c:v>39.302083333333343</c:v>
                </c:pt>
                <c:pt idx="18">
                  <c:v>30.591666666666669</c:v>
                </c:pt>
                <c:pt idx="19">
                  <c:v>25.889583333333331</c:v>
                </c:pt>
                <c:pt idx="20">
                  <c:v>25.168749999999999</c:v>
                </c:pt>
                <c:pt idx="21">
                  <c:v>24.639583333333331</c:v>
                </c:pt>
                <c:pt idx="22">
                  <c:v>31.162500000000001</c:v>
                </c:pt>
                <c:pt idx="23">
                  <c:v>34.139583333333334</c:v>
                </c:pt>
                <c:pt idx="24">
                  <c:v>29.212500000000002</c:v>
                </c:pt>
                <c:pt idx="25">
                  <c:v>26.295833333333331</c:v>
                </c:pt>
                <c:pt idx="26">
                  <c:v>24.681250000000002</c:v>
                </c:pt>
                <c:pt idx="27">
                  <c:v>23.408333333333331</c:v>
                </c:pt>
                <c:pt idx="28">
                  <c:v>28.685416666666669</c:v>
                </c:pt>
                <c:pt idx="29">
                  <c:v>41.924999999999997</c:v>
                </c:pt>
                <c:pt idx="30">
                  <c:v>32.84375</c:v>
                </c:pt>
                <c:pt idx="31">
                  <c:v>27.085416666666667</c:v>
                </c:pt>
                <c:pt idx="32">
                  <c:v>25.595833333333335</c:v>
                </c:pt>
                <c:pt idx="33">
                  <c:v>26.247916666666669</c:v>
                </c:pt>
                <c:pt idx="34">
                  <c:v>24.727083333333333</c:v>
                </c:pt>
                <c:pt idx="35">
                  <c:v>24.233333333333334</c:v>
                </c:pt>
                <c:pt idx="36">
                  <c:v>35.589583333333337</c:v>
                </c:pt>
                <c:pt idx="37">
                  <c:v>40.372916666666661</c:v>
                </c:pt>
                <c:pt idx="38">
                  <c:v>31.300000000000004</c:v>
                </c:pt>
                <c:pt idx="39">
                  <c:v>26.016666666666669</c:v>
                </c:pt>
                <c:pt idx="40">
                  <c:v>25.027083333333334</c:v>
                </c:pt>
                <c:pt idx="41">
                  <c:v>24.904166666666665</c:v>
                </c:pt>
                <c:pt idx="42">
                  <c:v>39.116666666666674</c:v>
                </c:pt>
                <c:pt idx="43">
                  <c:v>40.818750000000001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46FB-46B9-AA79-4BC4B19C8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6888544"/>
        <c:axId val="1578981024"/>
        <c:extLst/>
      </c:lineChart>
      <c:catAx>
        <c:axId val="1416888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b="1">
                    <a:solidFill>
                      <a:sysClr val="windowText" lastClr="000000"/>
                    </a:solidFill>
                  </a:rPr>
                  <a:t>Días de fermentación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78981024"/>
        <c:crosses val="autoZero"/>
        <c:auto val="1"/>
        <c:lblAlgn val="ctr"/>
        <c:lblOffset val="100"/>
        <c:noMultiLvlLbl val="0"/>
      </c:catAx>
      <c:valAx>
        <c:axId val="1578981024"/>
        <c:scaling>
          <c:orientation val="minMax"/>
          <c:max val="55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b="1">
                    <a:solidFill>
                      <a:sysClr val="windowText" lastClr="000000"/>
                    </a:solidFill>
                  </a:rPr>
                  <a:t>Temperatura (°C)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688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821640754092115"/>
          <c:y val="0.87471838680191094"/>
          <c:w val="0.69566550955617701"/>
          <c:h val="0.125281613198089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98534939554812"/>
          <c:y val="5.5579709830728678E-2"/>
          <c:w val="0.44036906864295888"/>
          <c:h val="0.727141394747121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Recopilación!$T$52</c:f>
              <c:strCache>
                <c:ptCount val="1"/>
                <c:pt idx="0">
                  <c:v>%Fermentacion CSTNV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</c:spPr>
          <c:invertIfNegative val="0"/>
          <c:cat>
            <c:numRef>
              <c:f>Recopilación!$O$56:$O$57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Recopilación!$T$56:$T$57</c:f>
              <c:numCache>
                <c:formatCode>General</c:formatCode>
                <c:ptCount val="2"/>
                <c:pt idx="0">
                  <c:v>7.5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4C-4BB5-BD28-24B4F7AC9B56}"/>
            </c:ext>
          </c:extLst>
        </c:ser>
        <c:ser>
          <c:idx val="1"/>
          <c:order val="1"/>
          <c:tx>
            <c:strRef>
              <c:f>Recopilación!$X$52</c:f>
              <c:strCache>
                <c:ptCount val="1"/>
                <c:pt idx="0">
                  <c:v>%Fermentacion INNV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c:spPr>
          <c:invertIfNegative val="0"/>
          <c:cat>
            <c:numRef>
              <c:f>Recopilación!$O$56:$O$57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Recopilación!$X$56:$X$57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4C-4BB5-BD28-24B4F7AC9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0388223"/>
        <c:axId val="2060401535"/>
      </c:barChart>
      <c:lineChart>
        <c:grouping val="standard"/>
        <c:varyColors val="0"/>
        <c:ser>
          <c:idx val="2"/>
          <c:order val="2"/>
          <c:tx>
            <c:strRef>
              <c:f>Recopilación!$Q$52</c:f>
              <c:strCache>
                <c:ptCount val="1"/>
                <c:pt idx="0">
                  <c:v>T sensor CSTNV</c:v>
                </c:pt>
              </c:strCache>
            </c:strRef>
          </c:tx>
          <c:spPr>
            <a:ln>
              <a:solidFill>
                <a:schemeClr val="accent5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Recopilación!$O$56:$O$57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Recopilación!$Q$56:$Q$57</c:f>
              <c:numCache>
                <c:formatCode>0</c:formatCode>
                <c:ptCount val="2"/>
                <c:pt idx="0">
                  <c:v>34.724166666666662</c:v>
                </c:pt>
                <c:pt idx="1">
                  <c:v>38.458666666666659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4C-4BB5-BD28-24B4F7AC9B56}"/>
            </c:ext>
          </c:extLst>
        </c:ser>
        <c:ser>
          <c:idx val="3"/>
          <c:order val="3"/>
          <c:tx>
            <c:strRef>
              <c:f>Recopilación!$U$52</c:f>
              <c:strCache>
                <c:ptCount val="1"/>
                <c:pt idx="0">
                  <c:v>T sensor INNV</c:v>
                </c:pt>
              </c:strCache>
            </c:strRef>
          </c:tx>
          <c:spPr>
            <a:ln>
              <a:solidFill>
                <a:schemeClr val="accent5">
                  <a:lumMod val="60000"/>
                  <a:lumOff val="40000"/>
                </a:schemeClr>
              </a:solidFill>
            </a:ln>
          </c:spPr>
          <c:marker>
            <c:symbol val="none"/>
          </c:marker>
          <c:cat>
            <c:numRef>
              <c:f>Recopilación!$O$56:$O$57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Recopilación!$U$56:$U$57</c:f>
              <c:numCache>
                <c:formatCode>0</c:formatCode>
                <c:ptCount val="2"/>
                <c:pt idx="0">
                  <c:v>36.152499999999996</c:v>
                </c:pt>
                <c:pt idx="1">
                  <c:v>40.204416666666667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4C-4BB5-BD28-24B4F7AC9B56}"/>
            </c:ext>
          </c:extLst>
        </c:ser>
        <c:ser>
          <c:idx val="5"/>
          <c:order val="4"/>
          <c:tx>
            <c:strRef>
              <c:f>Recopilación!$V$52</c:f>
              <c:strCache>
                <c:ptCount val="1"/>
                <c:pt idx="0">
                  <c:v>T superficial INNV</c:v>
                </c:pt>
              </c:strCache>
            </c:strRef>
          </c:tx>
          <c:spPr>
            <a:ln>
              <a:noFill/>
            </a:ln>
          </c:spPr>
          <c:marker>
            <c:symbol val="triang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cat>
            <c:numRef>
              <c:f>Recopilación!$O$56:$O$57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Recopilación!$V$56:$V$57</c:f>
              <c:numCache>
                <c:formatCode>General</c:formatCode>
                <c:ptCount val="2"/>
                <c:pt idx="0">
                  <c:v>37.349999999999994</c:v>
                </c:pt>
                <c:pt idx="1">
                  <c:v>38.5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74C-4BB5-BD28-24B4F7AC9B56}"/>
            </c:ext>
          </c:extLst>
        </c:ser>
        <c:ser>
          <c:idx val="4"/>
          <c:order val="5"/>
          <c:tx>
            <c:strRef>
              <c:f>Recopilación!$R$52</c:f>
              <c:strCache>
                <c:ptCount val="1"/>
                <c:pt idx="0">
                  <c:v>T superficial CSTNV</c:v>
                </c:pt>
              </c:strCache>
            </c:strRef>
          </c:tx>
          <c:spPr>
            <a:ln>
              <a:noFill/>
            </a:ln>
          </c:spPr>
          <c:marker>
            <c:symbol val="square"/>
            <c:size val="5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c:spPr>
          </c:marker>
          <c:val>
            <c:numRef>
              <c:f>Recopilación!$R$56:$R$57</c:f>
              <c:numCache>
                <c:formatCode>General</c:formatCode>
                <c:ptCount val="2"/>
                <c:pt idx="0">
                  <c:v>36.299999999999997</c:v>
                </c:pt>
                <c:pt idx="1">
                  <c:v>34.75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74C-4BB5-BD28-24B4F7AC9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384895"/>
        <c:axId val="2060387391"/>
      </c:lineChart>
      <c:cat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 de</a:t>
                </a:r>
                <a:r>
                  <a:rPr lang="es-CO" baseline="0"/>
                  <a:t> fermentación</a:t>
                </a:r>
                <a:endParaRPr lang="es-CO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auto val="0"/>
        <c:lblAlgn val="ctr"/>
        <c:lblOffset val="100"/>
        <c:noMultiLvlLbl val="0"/>
      </c:catAx>
      <c:valAx>
        <c:axId val="2060401535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%</a:t>
                </a:r>
                <a:r>
                  <a:rPr lang="es-CO" baseline="0"/>
                  <a:t> Fermentacón</a:t>
                </a:r>
                <a:endParaRPr lang="es-CO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between"/>
      </c:valAx>
      <c:valAx>
        <c:axId val="2060387391"/>
        <c:scaling>
          <c:orientation val="minMax"/>
          <c:max val="50"/>
          <c:min val="20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 (°C)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60384895"/>
        <c:crosses val="max"/>
        <c:crossBetween val="between"/>
      </c:valAx>
      <c:catAx>
        <c:axId val="20603848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0387391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64121082600166157"/>
          <c:y val="0.17211648868929527"/>
          <c:w val="0.34183655989189482"/>
          <c:h val="0.63574244964293491"/>
        </c:manualLayout>
      </c:layout>
      <c:overlay val="0"/>
    </c:legend>
    <c:plotVisOnly val="1"/>
    <c:dispBlanksAs val="gap"/>
    <c:showDLblsOverMax val="0"/>
    <c:extLst/>
  </c:chart>
  <c:spPr>
    <a:solidFill>
      <a:schemeClr val="bg1"/>
    </a:solidFill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89264888915024"/>
          <c:y val="5.5704251754362749E-2"/>
          <c:w val="0.48177579160909062"/>
          <c:h val="0.731547240683596"/>
        </c:manualLayout>
      </c:layout>
      <c:scatterChart>
        <c:scatterStyle val="smoothMarker"/>
        <c:varyColors val="0"/>
        <c:ser>
          <c:idx val="4"/>
          <c:order val="0"/>
          <c:tx>
            <c:strRef>
              <c:f>Recopilación!$AC$52</c:f>
              <c:strCache>
                <c:ptCount val="1"/>
                <c:pt idx="0">
                  <c:v>Bacterias CSTNV</c:v>
                </c:pt>
              </c:strCache>
            </c:strRef>
          </c:tx>
          <c:spPr>
            <a:ln>
              <a:solidFill>
                <a:schemeClr val="accent5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Recopilación!$AC$53:$AC$55</c:f>
              <c:numCache>
                <c:formatCode>0E+00</c:formatCode>
                <c:ptCount val="3"/>
                <c:pt idx="0">
                  <c:v>600000000</c:v>
                </c:pt>
                <c:pt idx="1">
                  <c:v>162500000000</c:v>
                </c:pt>
                <c:pt idx="2">
                  <c:v>27483749999.999996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A72-419C-84A5-30C42EEF41B3}"/>
            </c:ext>
          </c:extLst>
        </c:ser>
        <c:ser>
          <c:idx val="6"/>
          <c:order val="1"/>
          <c:tx>
            <c:strRef>
              <c:f>Recopilación!$AD$52</c:f>
              <c:strCache>
                <c:ptCount val="1"/>
                <c:pt idx="0">
                  <c:v>Hongos CSTNV</c:v>
                </c:pt>
              </c:strCache>
            </c:strRef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Recopilación!$AD$53:$AD$55</c:f>
              <c:numCache>
                <c:formatCode>0E+00</c:formatCode>
                <c:ptCount val="3"/>
                <c:pt idx="0">
                  <c:v>50100000000</c:v>
                </c:pt>
                <c:pt idx="1">
                  <c:v>500000000000</c:v>
                </c:pt>
                <c:pt idx="2">
                  <c:v>480000000000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A72-419C-84A5-30C42EEF41B3}"/>
            </c:ext>
          </c:extLst>
        </c:ser>
        <c:ser>
          <c:idx val="5"/>
          <c:order val="2"/>
          <c:tx>
            <c:strRef>
              <c:f>Recopilación!$AH$52</c:f>
              <c:strCache>
                <c:ptCount val="1"/>
                <c:pt idx="0">
                  <c:v>Bacterias INNV</c:v>
                </c:pt>
              </c:strCache>
            </c:strRef>
          </c:tx>
          <c:spPr>
            <a:ln>
              <a:solidFill>
                <a:schemeClr val="accent5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Recopilación!$AH$53:$AH$55</c:f>
              <c:numCache>
                <c:formatCode>0E+00</c:formatCode>
                <c:ptCount val="3"/>
                <c:pt idx="0">
                  <c:v>337000000000</c:v>
                </c:pt>
                <c:pt idx="1">
                  <c:v>145000000000</c:v>
                </c:pt>
                <c:pt idx="2">
                  <c:v>20749999999.999996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A72-419C-84A5-30C42EEF41B3}"/>
            </c:ext>
          </c:extLst>
        </c:ser>
        <c:ser>
          <c:idx val="7"/>
          <c:order val="3"/>
          <c:tx>
            <c:strRef>
              <c:f>Recopilación!$AI$52</c:f>
              <c:strCache>
                <c:ptCount val="1"/>
                <c:pt idx="0">
                  <c:v>Hongos INNV</c:v>
                </c:pt>
              </c:strCache>
            </c:strRef>
          </c:tx>
          <c:spPr>
            <a:ln>
              <a:solidFill>
                <a:schemeClr val="accent5">
                  <a:lumMod val="20000"/>
                  <a:lumOff val="80000"/>
                </a:schemeClr>
              </a:solidFill>
            </a:ln>
          </c:spPr>
          <c:marker>
            <c:symbol val="none"/>
          </c:marker>
          <c:xVal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Recopilación!$AI$53:$AI$55</c:f>
              <c:numCache>
                <c:formatCode>0E+00</c:formatCode>
                <c:ptCount val="3"/>
                <c:pt idx="0">
                  <c:v>152000000000</c:v>
                </c:pt>
                <c:pt idx="1">
                  <c:v>1100000000000</c:v>
                </c:pt>
                <c:pt idx="2">
                  <c:v>1000750000000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A72-419C-84A5-30C42EEF41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388223"/>
        <c:axId val="2060401535"/>
      </c:scatterChart>
      <c:scatterChart>
        <c:scatterStyle val="lineMarker"/>
        <c:varyColors val="0"/>
        <c:ser>
          <c:idx val="2"/>
          <c:order val="4"/>
          <c:tx>
            <c:strRef>
              <c:f>Recopilación!$Z$52</c:f>
              <c:strCache>
                <c:ptCount val="1"/>
                <c:pt idx="0">
                  <c:v>T sensor CSTNV</c:v>
                </c:pt>
              </c:strCache>
            </c:strRef>
          </c:tx>
          <c:spPr>
            <a:ln w="19050">
              <a:noFill/>
            </a:ln>
          </c:spPr>
          <c:marker>
            <c:symbol val="square"/>
            <c:size val="6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c:spPr>
          </c:marker>
          <c:xVal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Recopilación!$Z$53:$Z$55</c:f>
              <c:numCache>
                <c:formatCode>0</c:formatCode>
                <c:ptCount val="3"/>
                <c:pt idx="0">
                  <c:v>26.694416666666665</c:v>
                </c:pt>
                <c:pt idx="1">
                  <c:v>35.018833333333333</c:v>
                </c:pt>
                <c:pt idx="2">
                  <c:v>40.511583333333327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A72-419C-84A5-30C42EEF41B3}"/>
            </c:ext>
          </c:extLst>
        </c:ser>
        <c:ser>
          <c:idx val="3"/>
          <c:order val="5"/>
          <c:tx>
            <c:strRef>
              <c:f>Recopilación!$AE$52</c:f>
              <c:strCache>
                <c:ptCount val="1"/>
                <c:pt idx="0">
                  <c:v>T sensor INNV</c:v>
                </c:pt>
              </c:strCache>
            </c:strRef>
          </c:tx>
          <c:spPr>
            <a:ln w="19050">
              <a:noFill/>
            </a:ln>
          </c:spPr>
          <c:marker>
            <c:symbol val="triangle"/>
            <c:size val="6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Recopilación!$AE$53:$AE$55</c:f>
              <c:numCache>
                <c:formatCode>0</c:formatCode>
                <c:ptCount val="3"/>
                <c:pt idx="0">
                  <c:v>27.55</c:v>
                </c:pt>
                <c:pt idx="1">
                  <c:v>35.02675</c:v>
                </c:pt>
                <c:pt idx="2">
                  <c:v>33.810083333333331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A72-419C-84A5-30C42EEF41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8355135"/>
        <c:axId val="2058351391"/>
      </c:scatterChart>
      <c:val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Dpias de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crossBetween val="midCat"/>
      </c:valAx>
      <c:valAx>
        <c:axId val="206040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UFC/mL</a:t>
                </a:r>
              </a:p>
            </c:rich>
          </c:tx>
          <c:overlay val="0"/>
        </c:title>
        <c:numFmt formatCode="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midCat"/>
      </c:valAx>
      <c:valAx>
        <c:axId val="2058351391"/>
        <c:scaling>
          <c:orientation val="minMax"/>
          <c:max val="50"/>
          <c:min val="20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 (°C)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58355135"/>
        <c:crosses val="max"/>
        <c:crossBetween val="midCat"/>
      </c:valAx>
      <c:valAx>
        <c:axId val="20583551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58351391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  <c:extLst/>
  </c:chart>
  <c:spPr>
    <a:solidFill>
      <a:schemeClr val="bg1"/>
    </a:solidFill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503904136333197E-2"/>
          <c:y val="5.5189927225937761E-2"/>
          <c:w val="0.57031619473103357"/>
          <c:h val="0.77219952600662356"/>
        </c:manualLayout>
      </c:layout>
      <c:lineChart>
        <c:grouping val="standard"/>
        <c:varyColors val="0"/>
        <c:ser>
          <c:idx val="4"/>
          <c:order val="0"/>
          <c:tx>
            <c:strRef>
              <c:f>Recopilación!$AA$52</c:f>
              <c:strCache>
                <c:ptCount val="1"/>
                <c:pt idx="0">
                  <c:v>pH Cascarilla CSTNV</c:v>
                </c:pt>
              </c:strCache>
            </c:strRef>
          </c:tx>
          <c:spPr>
            <a:ln>
              <a:solidFill>
                <a:schemeClr val="accent5">
                  <a:lumMod val="50000"/>
                </a:schemeClr>
              </a:solidFill>
            </a:ln>
          </c:spPr>
          <c:marker>
            <c:symbol val="square"/>
            <c:size val="6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c:spPr>
          </c:marker>
          <c:cat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Recopilación!$AA$53:$AA$55</c:f>
              <c:numCache>
                <c:formatCode>General</c:formatCode>
                <c:ptCount val="3"/>
                <c:pt idx="0">
                  <c:v>3</c:v>
                </c:pt>
                <c:pt idx="1">
                  <c:v>3.62</c:v>
                </c:pt>
                <c:pt idx="2">
                  <c:v>3.9800000000000004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00-458A-B6C5-DA3798F32A3F}"/>
            </c:ext>
          </c:extLst>
        </c:ser>
        <c:ser>
          <c:idx val="6"/>
          <c:order val="1"/>
          <c:tx>
            <c:strRef>
              <c:f>Recopilación!$AB$52</c:f>
              <c:strCache>
                <c:ptCount val="1"/>
                <c:pt idx="0">
                  <c:v>pH Nibs CSTNV</c:v>
                </c:pt>
              </c:strCache>
            </c:strRef>
          </c:tx>
          <c:spPr>
            <a:ln>
              <a:solidFill>
                <a:schemeClr val="accent5">
                  <a:lumMod val="50000"/>
                </a:schemeClr>
              </a:solidFill>
            </a:ln>
          </c:spPr>
          <c:marker>
            <c:symbol val="triangle"/>
            <c:size val="6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c:spPr>
          </c:marker>
          <c:cat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Recopilación!$AB$53:$AB$55</c:f>
              <c:numCache>
                <c:formatCode>General</c:formatCode>
                <c:ptCount val="3"/>
                <c:pt idx="0">
                  <c:v>5.86</c:v>
                </c:pt>
                <c:pt idx="1">
                  <c:v>5.7649999999999997</c:v>
                </c:pt>
                <c:pt idx="2">
                  <c:v>4.0449999999999999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00-458A-B6C5-DA3798F32A3F}"/>
            </c:ext>
          </c:extLst>
        </c:ser>
        <c:ser>
          <c:idx val="5"/>
          <c:order val="2"/>
          <c:tx>
            <c:strRef>
              <c:f>Recopilación!$AF$52</c:f>
              <c:strCache>
                <c:ptCount val="1"/>
                <c:pt idx="0">
                  <c:v>pH Cascarilla INNV</c:v>
                </c:pt>
              </c:strCache>
            </c:strRef>
          </c:tx>
          <c:spPr>
            <a:ln>
              <a:solidFill>
                <a:schemeClr val="accent5"/>
              </a:solidFill>
            </a:ln>
          </c:spPr>
          <c:marker>
            <c:symbol val="square"/>
            <c:size val="6"/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</c:spPr>
          </c:marker>
          <c:cat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Recopilación!$AF$53:$AF$55</c:f>
              <c:numCache>
                <c:formatCode>General</c:formatCode>
                <c:ptCount val="3"/>
                <c:pt idx="0">
                  <c:v>3.43</c:v>
                </c:pt>
                <c:pt idx="1">
                  <c:v>3.48</c:v>
                </c:pt>
                <c:pt idx="2">
                  <c:v>4.1750000000000007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00-458A-B6C5-DA3798F32A3F}"/>
            </c:ext>
          </c:extLst>
        </c:ser>
        <c:ser>
          <c:idx val="7"/>
          <c:order val="3"/>
          <c:tx>
            <c:strRef>
              <c:f>Recopilación!$AG$52</c:f>
              <c:strCache>
                <c:ptCount val="1"/>
                <c:pt idx="0">
                  <c:v>pH Nibs INNV</c:v>
                </c:pt>
              </c:strCache>
            </c:strRef>
          </c:tx>
          <c:spPr>
            <a:ln>
              <a:solidFill>
                <a:schemeClr val="accent5"/>
              </a:solidFill>
            </a:ln>
          </c:spPr>
          <c:marker>
            <c:symbol val="triangle"/>
            <c:size val="6"/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</c:spPr>
          </c:marker>
          <c:cat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Recopilación!$AG$53:$AG$55</c:f>
              <c:numCache>
                <c:formatCode>General</c:formatCode>
                <c:ptCount val="3"/>
                <c:pt idx="0">
                  <c:v>5.92</c:v>
                </c:pt>
                <c:pt idx="1">
                  <c:v>5.7450000000000001</c:v>
                </c:pt>
                <c:pt idx="2">
                  <c:v>3.6150000000000002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A00-458A-B6C5-DA3798F32A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388223"/>
        <c:axId val="2060401535"/>
      </c:lineChart>
      <c:cat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 de fermentción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auto val="0"/>
        <c:lblAlgn val="ctr"/>
        <c:lblOffset val="100"/>
        <c:noMultiLvlLbl val="0"/>
      </c:catAx>
      <c:valAx>
        <c:axId val="206040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pH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44352746256525"/>
          <c:y val="6.2383202099737543E-2"/>
          <c:w val="0.85912804585399771"/>
          <c:h val="0.59848849689413364"/>
        </c:manualLayout>
      </c:layout>
      <c:lineChart>
        <c:grouping val="standard"/>
        <c:varyColors val="0"/>
        <c:ser>
          <c:idx val="7"/>
          <c:order val="0"/>
          <c:tx>
            <c:strRef>
              <c:f>'Tablas dinámicas'!$AO$3</c:f>
              <c:strCache>
                <c:ptCount val="1"/>
                <c:pt idx="0">
                  <c:v>CSTRC</c:v>
                </c:pt>
              </c:strCache>
            </c:strRef>
          </c:tx>
          <c:spPr>
            <a:ln w="2222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'Tablas dinámicas'!$AF$5:$AG$53</c:f>
              <c:multiLvlStrCache>
                <c:ptCount val="49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  <c:pt idx="43">
                    <c:v>172</c:v>
                  </c:pt>
                  <c:pt idx="44">
                    <c:v>176</c:v>
                  </c:pt>
                  <c:pt idx="45">
                    <c:v>180</c:v>
                  </c:pt>
                  <c:pt idx="46">
                    <c:v>184</c:v>
                  </c:pt>
                  <c:pt idx="47">
                    <c:v>188</c:v>
                  </c:pt>
                  <c:pt idx="48">
                    <c:v>192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29">
                    <c:v>D6</c:v>
                  </c:pt>
                  <c:pt idx="38">
                    <c:v>D7</c:v>
                  </c:pt>
                  <c:pt idx="45">
                    <c:v>D8</c:v>
                  </c:pt>
                </c:lvl>
              </c:multiLvlStrCache>
              <c:extLst/>
            </c:multiLvlStrRef>
          </c:cat>
          <c:val>
            <c:numRef>
              <c:f>'Tablas dinámicas'!$AO$7:$AO$53</c:f>
              <c:numCache>
                <c:formatCode>0</c:formatCode>
                <c:ptCount val="47"/>
                <c:pt idx="0">
                  <c:v>28.866395833333328</c:v>
                </c:pt>
                <c:pt idx="1">
                  <c:v>29.406395833333331</c:v>
                </c:pt>
                <c:pt idx="2">
                  <c:v>29.969583333333336</c:v>
                </c:pt>
                <c:pt idx="3">
                  <c:v>30.603895833333336</c:v>
                </c:pt>
                <c:pt idx="4">
                  <c:v>32.130395833333331</c:v>
                </c:pt>
                <c:pt idx="5">
                  <c:v>32.604770833333333</c:v>
                </c:pt>
                <c:pt idx="6">
                  <c:v>33.062437500000001</c:v>
                </c:pt>
                <c:pt idx="7">
                  <c:v>34.499770833333329</c:v>
                </c:pt>
                <c:pt idx="8">
                  <c:v>34.378750000000004</c:v>
                </c:pt>
                <c:pt idx="9">
                  <c:v>33.809041666666658</c:v>
                </c:pt>
                <c:pt idx="10">
                  <c:v>33.470083333333328</c:v>
                </c:pt>
                <c:pt idx="11">
                  <c:v>34.274208333333334</c:v>
                </c:pt>
                <c:pt idx="12">
                  <c:v>35.138666666666666</c:v>
                </c:pt>
                <c:pt idx="13">
                  <c:v>35.388020833333329</c:v>
                </c:pt>
                <c:pt idx="14">
                  <c:v>35.491208333333333</c:v>
                </c:pt>
                <c:pt idx="15">
                  <c:v>35.429520833333335</c:v>
                </c:pt>
                <c:pt idx="16">
                  <c:v>35.267812499999998</c:v>
                </c:pt>
                <c:pt idx="17">
                  <c:v>35.754791666666662</c:v>
                </c:pt>
                <c:pt idx="18">
                  <c:v>36.451666666666668</c:v>
                </c:pt>
                <c:pt idx="19">
                  <c:v>36.372124999999997</c:v>
                </c:pt>
                <c:pt idx="20">
                  <c:v>35.795937499999994</c:v>
                </c:pt>
                <c:pt idx="21">
                  <c:v>35.144500000000001</c:v>
                </c:pt>
                <c:pt idx="22">
                  <c:v>34.515083333333337</c:v>
                </c:pt>
                <c:pt idx="23">
                  <c:v>34.414145833333336</c:v>
                </c:pt>
                <c:pt idx="24">
                  <c:v>33.374729166666668</c:v>
                </c:pt>
                <c:pt idx="25">
                  <c:v>32.527124999999998</c:v>
                </c:pt>
                <c:pt idx="26">
                  <c:v>31.698645833333334</c:v>
                </c:pt>
                <c:pt idx="27">
                  <c:v>30.911520833333334</c:v>
                </c:pt>
                <c:pt idx="28">
                  <c:v>30.327895833333336</c:v>
                </c:pt>
                <c:pt idx="29">
                  <c:v>30.728187500000001</c:v>
                </c:pt>
                <c:pt idx="30">
                  <c:v>30.728187500000001</c:v>
                </c:pt>
                <c:pt idx="31">
                  <c:v>32.529937500000003</c:v>
                </c:pt>
                <c:pt idx="32">
                  <c:v>32.88185416666667</c:v>
                </c:pt>
                <c:pt idx="33">
                  <c:v>32.621541666666666</c:v>
                </c:pt>
                <c:pt idx="34">
                  <c:v>32.235083333333336</c:v>
                </c:pt>
                <c:pt idx="35">
                  <c:v>31.997708333333335</c:v>
                </c:pt>
                <c:pt idx="36">
                  <c:v>32.828499999999991</c:v>
                </c:pt>
                <c:pt idx="37">
                  <c:v>35.230791666666669</c:v>
                </c:pt>
                <c:pt idx="38">
                  <c:v>35.782541666666667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E879-4A9B-9A99-E4685FECBE15}"/>
            </c:ext>
          </c:extLst>
        </c:ser>
        <c:ser>
          <c:idx val="8"/>
          <c:order val="1"/>
          <c:tx>
            <c:strRef>
              <c:f>'Tablas dinámicas'!$AP$3</c:f>
              <c:strCache>
                <c:ptCount val="1"/>
                <c:pt idx="0">
                  <c:v>INRC</c:v>
                </c:pt>
              </c:strCache>
            </c:strRef>
          </c:tx>
          <c:spPr>
            <a:ln w="2222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'Tablas dinámicas'!$AF$5:$AG$53</c:f>
              <c:multiLvlStrCache>
                <c:ptCount val="49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  <c:pt idx="43">
                    <c:v>172</c:v>
                  </c:pt>
                  <c:pt idx="44">
                    <c:v>176</c:v>
                  </c:pt>
                  <c:pt idx="45">
                    <c:v>180</c:v>
                  </c:pt>
                  <c:pt idx="46">
                    <c:v>184</c:v>
                  </c:pt>
                  <c:pt idx="47">
                    <c:v>188</c:v>
                  </c:pt>
                  <c:pt idx="48">
                    <c:v>192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29">
                    <c:v>D6</c:v>
                  </c:pt>
                  <c:pt idx="38">
                    <c:v>D7</c:v>
                  </c:pt>
                  <c:pt idx="45">
                    <c:v>D8</c:v>
                  </c:pt>
                </c:lvl>
              </c:multiLvlStrCache>
              <c:extLst/>
            </c:multiLvlStrRef>
          </c:cat>
          <c:val>
            <c:numRef>
              <c:f>'Tablas dinámicas'!$AP$7:$AP$53</c:f>
              <c:numCache>
                <c:formatCode>0</c:formatCode>
                <c:ptCount val="47"/>
                <c:pt idx="0">
                  <c:v>29.640291666666666</c:v>
                </c:pt>
                <c:pt idx="1">
                  <c:v>30.683041666666668</c:v>
                </c:pt>
                <c:pt idx="2">
                  <c:v>31.252645833333336</c:v>
                </c:pt>
                <c:pt idx="3">
                  <c:v>31.336374999999997</c:v>
                </c:pt>
                <c:pt idx="4">
                  <c:v>31.345229166666666</c:v>
                </c:pt>
                <c:pt idx="5">
                  <c:v>31.364604166666666</c:v>
                </c:pt>
                <c:pt idx="6">
                  <c:v>31.385625000000001</c:v>
                </c:pt>
                <c:pt idx="7">
                  <c:v>31.396437500000001</c:v>
                </c:pt>
                <c:pt idx="8">
                  <c:v>31.141729166666664</c:v>
                </c:pt>
                <c:pt idx="9">
                  <c:v>30.791187499999999</c:v>
                </c:pt>
                <c:pt idx="10">
                  <c:v>30.825229166666666</c:v>
                </c:pt>
                <c:pt idx="11">
                  <c:v>31.810500000000001</c:v>
                </c:pt>
                <c:pt idx="12">
                  <c:v>33.751395833333333</c:v>
                </c:pt>
                <c:pt idx="13">
                  <c:v>34.939791666666665</c:v>
                </c:pt>
                <c:pt idx="14">
                  <c:v>35.424791666666664</c:v>
                </c:pt>
                <c:pt idx="15">
                  <c:v>35.525291666666661</c:v>
                </c:pt>
                <c:pt idx="16">
                  <c:v>35.415479166666664</c:v>
                </c:pt>
                <c:pt idx="17">
                  <c:v>35.866666666666667</c:v>
                </c:pt>
                <c:pt idx="18">
                  <c:v>36.645812500000005</c:v>
                </c:pt>
                <c:pt idx="19">
                  <c:v>36.727979166666664</c:v>
                </c:pt>
                <c:pt idx="20">
                  <c:v>36.267833333333336</c:v>
                </c:pt>
                <c:pt idx="21">
                  <c:v>35.680291666666669</c:v>
                </c:pt>
                <c:pt idx="22">
                  <c:v>35.080770833333332</c:v>
                </c:pt>
                <c:pt idx="23">
                  <c:v>35.058062499999998</c:v>
                </c:pt>
                <c:pt idx="24">
                  <c:v>35.380020833333333</c:v>
                </c:pt>
                <c:pt idx="25">
                  <c:v>35.019874999999999</c:v>
                </c:pt>
                <c:pt idx="26">
                  <c:v>34.476666666666659</c:v>
                </c:pt>
                <c:pt idx="27">
                  <c:v>34.129979166666665</c:v>
                </c:pt>
                <c:pt idx="28">
                  <c:v>33.843854166666667</c:v>
                </c:pt>
                <c:pt idx="29">
                  <c:v>34.167166666666667</c:v>
                </c:pt>
                <c:pt idx="30">
                  <c:v>34.167166666666667</c:v>
                </c:pt>
                <c:pt idx="31">
                  <c:v>35.985750000000003</c:v>
                </c:pt>
                <c:pt idx="32">
                  <c:v>36.849499999999999</c:v>
                </c:pt>
                <c:pt idx="33">
                  <c:v>36.812645833333342</c:v>
                </c:pt>
                <c:pt idx="34">
                  <c:v>36.428895833333335</c:v>
                </c:pt>
                <c:pt idx="35">
                  <c:v>36.07116666666667</c:v>
                </c:pt>
                <c:pt idx="36">
                  <c:v>36.586062500000004</c:v>
                </c:pt>
                <c:pt idx="37">
                  <c:v>35.715166666666669</c:v>
                </c:pt>
                <c:pt idx="38">
                  <c:v>34.060645833333325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E879-4A9B-9A99-E4685FECBE15}"/>
            </c:ext>
          </c:extLst>
        </c:ser>
        <c:ser>
          <c:idx val="11"/>
          <c:order val="2"/>
          <c:tx>
            <c:strRef>
              <c:f>'Tablas dinámicas'!$AH$3</c:f>
              <c:strCache>
                <c:ptCount val="1"/>
                <c:pt idx="0">
                  <c:v>T ambiente</c:v>
                </c:pt>
              </c:strCache>
            </c:strRef>
          </c:tx>
          <c:spPr>
            <a:ln w="19050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47"/>
              <c:pt idx="0">
                <c:v>D0 0</c:v>
              </c:pt>
              <c:pt idx="1">
                <c:v>D1 4</c:v>
              </c:pt>
              <c:pt idx="2">
                <c:v>D1 8</c:v>
              </c:pt>
              <c:pt idx="3">
                <c:v>D1 12</c:v>
              </c:pt>
              <c:pt idx="4">
                <c:v>D1 16</c:v>
              </c:pt>
              <c:pt idx="5">
                <c:v>D1 20</c:v>
              </c:pt>
              <c:pt idx="6">
                <c:v>D1 24</c:v>
              </c:pt>
              <c:pt idx="7">
                <c:v>D2 28</c:v>
              </c:pt>
              <c:pt idx="8">
                <c:v>D2 32</c:v>
              </c:pt>
              <c:pt idx="9">
                <c:v>D2 36</c:v>
              </c:pt>
              <c:pt idx="10">
                <c:v>D2 40</c:v>
              </c:pt>
              <c:pt idx="11">
                <c:v>D2 44</c:v>
              </c:pt>
              <c:pt idx="12">
                <c:v>D2 48</c:v>
              </c:pt>
              <c:pt idx="13">
                <c:v>D3 52</c:v>
              </c:pt>
              <c:pt idx="14">
                <c:v>D3 56</c:v>
              </c:pt>
              <c:pt idx="15">
                <c:v>D3 60</c:v>
              </c:pt>
              <c:pt idx="16">
                <c:v>D3 64</c:v>
              </c:pt>
              <c:pt idx="17">
                <c:v>D3 68</c:v>
              </c:pt>
              <c:pt idx="18">
                <c:v>D3 72</c:v>
              </c:pt>
              <c:pt idx="19">
                <c:v>D4 76</c:v>
              </c:pt>
              <c:pt idx="20">
                <c:v>D4 80</c:v>
              </c:pt>
              <c:pt idx="21">
                <c:v>D4 84</c:v>
              </c:pt>
              <c:pt idx="22">
                <c:v>D4 88</c:v>
              </c:pt>
              <c:pt idx="23">
                <c:v>D4 92</c:v>
              </c:pt>
              <c:pt idx="24">
                <c:v>D4 96</c:v>
              </c:pt>
              <c:pt idx="25">
                <c:v>D5 100</c:v>
              </c:pt>
              <c:pt idx="26">
                <c:v>D5 104</c:v>
              </c:pt>
              <c:pt idx="27">
                <c:v>D5 108</c:v>
              </c:pt>
              <c:pt idx="28">
                <c:v>D5 112</c:v>
              </c:pt>
              <c:pt idx="29">
                <c:v>D6 116</c:v>
              </c:pt>
              <c:pt idx="30">
                <c:v>D6 120</c:v>
              </c:pt>
              <c:pt idx="31">
                <c:v>D6 124</c:v>
              </c:pt>
              <c:pt idx="32">
                <c:v>D6 128</c:v>
              </c:pt>
              <c:pt idx="33">
                <c:v>D6 132</c:v>
              </c:pt>
              <c:pt idx="34">
                <c:v>D6 136</c:v>
              </c:pt>
              <c:pt idx="35">
                <c:v>D6 140</c:v>
              </c:pt>
              <c:pt idx="36">
                <c:v>D6 144</c:v>
              </c:pt>
              <c:pt idx="37">
                <c:v>D6 148</c:v>
              </c:pt>
              <c:pt idx="38">
                <c:v>D7 152</c:v>
              </c:pt>
              <c:pt idx="39">
                <c:v>D7 156</c:v>
              </c:pt>
              <c:pt idx="40">
                <c:v>D7 160</c:v>
              </c:pt>
              <c:pt idx="41">
                <c:v>D7 164</c:v>
              </c:pt>
              <c:pt idx="42">
                <c:v>D7 168</c:v>
              </c:pt>
              <c:pt idx="43">
                <c:v>D7 172</c:v>
              </c:pt>
              <c:pt idx="44">
                <c:v>D7 176</c:v>
              </c:pt>
              <c:pt idx="45">
                <c:v>D8 180</c:v>
              </c:pt>
              <c:pt idx="46">
                <c:v>D8 184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'Tablas dinámicas'!$AH$7:$AH$53</c:f>
              <c:numCache>
                <c:formatCode>0</c:formatCode>
                <c:ptCount val="47"/>
                <c:pt idx="0">
                  <c:v>26.772916666666667</c:v>
                </c:pt>
                <c:pt idx="1">
                  <c:v>25.552777777777781</c:v>
                </c:pt>
                <c:pt idx="2">
                  <c:v>25.429166666666671</c:v>
                </c:pt>
                <c:pt idx="3">
                  <c:v>25.302083333333332</c:v>
                </c:pt>
                <c:pt idx="4">
                  <c:v>41.831249999999997</c:v>
                </c:pt>
                <c:pt idx="5">
                  <c:v>45.462499999999999</c:v>
                </c:pt>
                <c:pt idx="6">
                  <c:v>32.568750000000001</c:v>
                </c:pt>
                <c:pt idx="7">
                  <c:v>28.16458333333334</c:v>
                </c:pt>
                <c:pt idx="8">
                  <c:v>26.239583333333332</c:v>
                </c:pt>
                <c:pt idx="9">
                  <c:v>26.454166666666669</c:v>
                </c:pt>
                <c:pt idx="10">
                  <c:v>40.670833333333334</c:v>
                </c:pt>
                <c:pt idx="11">
                  <c:v>43.489583333333336</c:v>
                </c:pt>
                <c:pt idx="12">
                  <c:v>32.747916666666669</c:v>
                </c:pt>
                <c:pt idx="13">
                  <c:v>28.760416666666671</c:v>
                </c:pt>
                <c:pt idx="14">
                  <c:v>27.018750000000001</c:v>
                </c:pt>
                <c:pt idx="15">
                  <c:v>25.489583333333332</c:v>
                </c:pt>
                <c:pt idx="16">
                  <c:v>34.34375</c:v>
                </c:pt>
                <c:pt idx="17">
                  <c:v>39.302083333333343</c:v>
                </c:pt>
                <c:pt idx="18">
                  <c:v>30.591666666666669</c:v>
                </c:pt>
                <c:pt idx="19">
                  <c:v>25.889583333333331</c:v>
                </c:pt>
                <c:pt idx="20">
                  <c:v>25.168749999999999</c:v>
                </c:pt>
                <c:pt idx="21">
                  <c:v>24.639583333333331</c:v>
                </c:pt>
                <c:pt idx="22">
                  <c:v>31.162500000000001</c:v>
                </c:pt>
                <c:pt idx="23">
                  <c:v>34.139583333333334</c:v>
                </c:pt>
                <c:pt idx="24">
                  <c:v>29.212500000000002</c:v>
                </c:pt>
                <c:pt idx="25">
                  <c:v>26.295833333333331</c:v>
                </c:pt>
                <c:pt idx="26">
                  <c:v>24.681250000000002</c:v>
                </c:pt>
                <c:pt idx="27">
                  <c:v>23.408333333333331</c:v>
                </c:pt>
                <c:pt idx="28">
                  <c:v>28.685416666666669</c:v>
                </c:pt>
                <c:pt idx="29">
                  <c:v>41.924999999999997</c:v>
                </c:pt>
                <c:pt idx="30">
                  <c:v>32.84375</c:v>
                </c:pt>
                <c:pt idx="31">
                  <c:v>27.085416666666667</c:v>
                </c:pt>
                <c:pt idx="32">
                  <c:v>25.595833333333335</c:v>
                </c:pt>
                <c:pt idx="33">
                  <c:v>26.247916666666669</c:v>
                </c:pt>
                <c:pt idx="34">
                  <c:v>24.727083333333333</c:v>
                </c:pt>
                <c:pt idx="35">
                  <c:v>24.233333333333334</c:v>
                </c:pt>
                <c:pt idx="36">
                  <c:v>35.589583333333337</c:v>
                </c:pt>
                <c:pt idx="37">
                  <c:v>40.372916666666661</c:v>
                </c:pt>
                <c:pt idx="38">
                  <c:v>31.300000000000004</c:v>
                </c:pt>
                <c:pt idx="39">
                  <c:v>26.016666666666669</c:v>
                </c:pt>
                <c:pt idx="40">
                  <c:v>25.027083333333334</c:v>
                </c:pt>
                <c:pt idx="41">
                  <c:v>24.904166666666665</c:v>
                </c:pt>
                <c:pt idx="42">
                  <c:v>39.116666666666674</c:v>
                </c:pt>
                <c:pt idx="43">
                  <c:v>40.818750000000001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E879-4A9B-9A99-E4685FECBE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6888544"/>
        <c:axId val="1578981024"/>
        <c:extLst/>
      </c:lineChart>
      <c:catAx>
        <c:axId val="1416888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b="1">
                    <a:solidFill>
                      <a:sysClr val="windowText" lastClr="000000"/>
                    </a:solidFill>
                  </a:rPr>
                  <a:t>Días de fermentación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78981024"/>
        <c:crosses val="autoZero"/>
        <c:auto val="1"/>
        <c:lblAlgn val="ctr"/>
        <c:lblOffset val="100"/>
        <c:noMultiLvlLbl val="0"/>
      </c:catAx>
      <c:valAx>
        <c:axId val="1578981024"/>
        <c:scaling>
          <c:orientation val="minMax"/>
          <c:max val="55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b="1">
                    <a:solidFill>
                      <a:sysClr val="windowText" lastClr="000000"/>
                    </a:solidFill>
                  </a:rPr>
                  <a:t>Temperatura (°C)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688854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16821640754092115"/>
          <c:y val="0.87471838680191094"/>
          <c:w val="0.69566550955617701"/>
          <c:h val="0.125281613198089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23368751119088"/>
          <c:y val="0.16188867285634717"/>
          <c:w val="0.85226494774675632"/>
          <c:h val="0.50989797685190263"/>
        </c:manualLayout>
      </c:layout>
      <c:lineChart>
        <c:grouping val="standard"/>
        <c:varyColors val="0"/>
        <c:ser>
          <c:idx val="0"/>
          <c:order val="0"/>
          <c:tx>
            <c:strRef>
              <c:f>temperatura!$D$43</c:f>
              <c:strCache>
                <c:ptCount val="1"/>
                <c:pt idx="0">
                  <c:v>AMD1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temperatura!$G$44:$G$80</c:f>
                <c:numCache>
                  <c:formatCode>General</c:formatCode>
                  <c:ptCount val="37"/>
                  <c:pt idx="0">
                    <c:v>8.485281374238389E-2</c:v>
                  </c:pt>
                  <c:pt idx="1">
                    <c:v>1.0886498152017861</c:v>
                  </c:pt>
                  <c:pt idx="2">
                    <c:v>0.12989158733296496</c:v>
                  </c:pt>
                  <c:pt idx="3">
                    <c:v>0.55872803554813122</c:v>
                  </c:pt>
                  <c:pt idx="4">
                    <c:v>0.5341697288776821</c:v>
                  </c:pt>
                  <c:pt idx="5">
                    <c:v>0.60308575871729775</c:v>
                  </c:pt>
                  <c:pt idx="6">
                    <c:v>0.60738255868246993</c:v>
                  </c:pt>
                  <c:pt idx="7">
                    <c:v>0.53958124454316769</c:v>
                  </c:pt>
                  <c:pt idx="8">
                    <c:v>0.6272061699364414</c:v>
                  </c:pt>
                  <c:pt idx="9">
                    <c:v>0.8219088249304326</c:v>
                  </c:pt>
                  <c:pt idx="10">
                    <c:v>0.86201524570775567</c:v>
                  </c:pt>
                  <c:pt idx="11">
                    <c:v>0.91085916007749035</c:v>
                  </c:pt>
                  <c:pt idx="12">
                    <c:v>0.99542635354797482</c:v>
                  </c:pt>
                  <c:pt idx="13">
                    <c:v>0.5545905828348876</c:v>
                  </c:pt>
                  <c:pt idx="14">
                    <c:v>0.71218321861983125</c:v>
                  </c:pt>
                  <c:pt idx="15">
                    <c:v>2.3490091252474063</c:v>
                  </c:pt>
                  <c:pt idx="16">
                    <c:v>4.4083145848877736</c:v>
                  </c:pt>
                  <c:pt idx="17">
                    <c:v>6.577988251333232</c:v>
                  </c:pt>
                  <c:pt idx="18">
                    <c:v>5.9415493970033415</c:v>
                  </c:pt>
                  <c:pt idx="19">
                    <c:v>4.7070675407866327</c:v>
                  </c:pt>
                  <c:pt idx="20">
                    <c:v>3.3457146982108821</c:v>
                  </c:pt>
                  <c:pt idx="21">
                    <c:v>1.7073711950182702</c:v>
                  </c:pt>
                  <c:pt idx="22">
                    <c:v>0.52149505277444708</c:v>
                  </c:pt>
                  <c:pt idx="23">
                    <c:v>0.28187561266745353</c:v>
                  </c:pt>
                  <c:pt idx="24">
                    <c:v>0.6646998982721255</c:v>
                  </c:pt>
                  <c:pt idx="25">
                    <c:v>0.51333356292742971</c:v>
                  </c:pt>
                  <c:pt idx="26">
                    <c:v>3.93829014338343E-2</c:v>
                  </c:pt>
                  <c:pt idx="27">
                    <c:v>0.83777127551505082</c:v>
                  </c:pt>
                  <c:pt idx="28">
                    <c:v>1.8664702207852342</c:v>
                  </c:pt>
                  <c:pt idx="29">
                    <c:v>2.1639853989694826</c:v>
                  </c:pt>
                  <c:pt idx="30">
                    <c:v>1.6998559289540633</c:v>
                  </c:pt>
                  <c:pt idx="31">
                    <c:v>0.92209610416853327</c:v>
                  </c:pt>
                  <c:pt idx="32">
                    <c:v>0.34323552414447428</c:v>
                  </c:pt>
                  <c:pt idx="33">
                    <c:v>5.3807879770046446E-2</c:v>
                  </c:pt>
                  <c:pt idx="34">
                    <c:v>5.1362468818457255E-2</c:v>
                  </c:pt>
                  <c:pt idx="35">
                    <c:v>6.544862515530693E-2</c:v>
                  </c:pt>
                  <c:pt idx="36">
                    <c:v>6.991693821943161E-2</c:v>
                  </c:pt>
                </c:numCache>
              </c:numRef>
            </c:plus>
            <c:minus>
              <c:numRef>
                <c:f>temperatura!$G$44:$G$80</c:f>
                <c:numCache>
                  <c:formatCode>General</c:formatCode>
                  <c:ptCount val="37"/>
                  <c:pt idx="0">
                    <c:v>8.485281374238389E-2</c:v>
                  </c:pt>
                  <c:pt idx="1">
                    <c:v>1.0886498152017861</c:v>
                  </c:pt>
                  <c:pt idx="2">
                    <c:v>0.12989158733296496</c:v>
                  </c:pt>
                  <c:pt idx="3">
                    <c:v>0.55872803554813122</c:v>
                  </c:pt>
                  <c:pt idx="4">
                    <c:v>0.5341697288776821</c:v>
                  </c:pt>
                  <c:pt idx="5">
                    <c:v>0.60308575871729775</c:v>
                  </c:pt>
                  <c:pt idx="6">
                    <c:v>0.60738255868246993</c:v>
                  </c:pt>
                  <c:pt idx="7">
                    <c:v>0.53958124454316769</c:v>
                  </c:pt>
                  <c:pt idx="8">
                    <c:v>0.6272061699364414</c:v>
                  </c:pt>
                  <c:pt idx="9">
                    <c:v>0.8219088249304326</c:v>
                  </c:pt>
                  <c:pt idx="10">
                    <c:v>0.86201524570775567</c:v>
                  </c:pt>
                  <c:pt idx="11">
                    <c:v>0.91085916007749035</c:v>
                  </c:pt>
                  <c:pt idx="12">
                    <c:v>0.99542635354797482</c:v>
                  </c:pt>
                  <c:pt idx="13">
                    <c:v>0.5545905828348876</c:v>
                  </c:pt>
                  <c:pt idx="14">
                    <c:v>0.71218321861983125</c:v>
                  </c:pt>
                  <c:pt idx="15">
                    <c:v>2.3490091252474063</c:v>
                  </c:pt>
                  <c:pt idx="16">
                    <c:v>4.4083145848877736</c:v>
                  </c:pt>
                  <c:pt idx="17">
                    <c:v>6.577988251333232</c:v>
                  </c:pt>
                  <c:pt idx="18">
                    <c:v>5.9415493970033415</c:v>
                  </c:pt>
                  <c:pt idx="19">
                    <c:v>4.7070675407866327</c:v>
                  </c:pt>
                  <c:pt idx="20">
                    <c:v>3.3457146982108821</c:v>
                  </c:pt>
                  <c:pt idx="21">
                    <c:v>1.7073711950182702</c:v>
                  </c:pt>
                  <c:pt idx="22">
                    <c:v>0.52149505277444708</c:v>
                  </c:pt>
                  <c:pt idx="23">
                    <c:v>0.28187561266745353</c:v>
                  </c:pt>
                  <c:pt idx="24">
                    <c:v>0.6646998982721255</c:v>
                  </c:pt>
                  <c:pt idx="25">
                    <c:v>0.51333356292742971</c:v>
                  </c:pt>
                  <c:pt idx="26">
                    <c:v>3.93829014338343E-2</c:v>
                  </c:pt>
                  <c:pt idx="27">
                    <c:v>0.83777127551505082</c:v>
                  </c:pt>
                  <c:pt idx="28">
                    <c:v>1.8664702207852342</c:v>
                  </c:pt>
                  <c:pt idx="29">
                    <c:v>2.1639853989694826</c:v>
                  </c:pt>
                  <c:pt idx="30">
                    <c:v>1.6998559289540633</c:v>
                  </c:pt>
                  <c:pt idx="31">
                    <c:v>0.92209610416853327</c:v>
                  </c:pt>
                  <c:pt idx="32">
                    <c:v>0.34323552414447428</c:v>
                  </c:pt>
                  <c:pt idx="33">
                    <c:v>5.3807879770046446E-2</c:v>
                  </c:pt>
                  <c:pt idx="34">
                    <c:v>5.1362468818457255E-2</c:v>
                  </c:pt>
                  <c:pt idx="35">
                    <c:v>6.544862515530693E-2</c:v>
                  </c:pt>
                  <c:pt idx="36">
                    <c:v>6.991693821943161E-2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temperatura!$B$44:$C$80</c:f>
              <c:multiLvlStrCache>
                <c:ptCount val="37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2">
                    <c:v>V1</c:v>
                  </c:pt>
                  <c:pt idx="13">
                    <c:v>D3</c:v>
                  </c:pt>
                  <c:pt idx="19">
                    <c:v>D4</c:v>
                  </c:pt>
                  <c:pt idx="24">
                    <c:v>V2</c:v>
                  </c:pt>
                  <c:pt idx="25">
                    <c:v>D5</c:v>
                  </c:pt>
                  <c:pt idx="31">
                    <c:v>D6</c:v>
                  </c:pt>
                </c:lvl>
              </c:multiLvlStrCache>
            </c:multiLvlStrRef>
          </c:cat>
          <c:val>
            <c:numRef>
              <c:f>temperatura!$D$44:$D$80</c:f>
              <c:numCache>
                <c:formatCode>0.00</c:formatCode>
                <c:ptCount val="37"/>
                <c:pt idx="0">
                  <c:v>31.09</c:v>
                </c:pt>
                <c:pt idx="1">
                  <c:v>30.259208333333333</c:v>
                </c:pt>
                <c:pt idx="2">
                  <c:v>28.766763888888896</c:v>
                </c:pt>
                <c:pt idx="3">
                  <c:v>28.414901435406691</c:v>
                </c:pt>
                <c:pt idx="4">
                  <c:v>28.626999248120299</c:v>
                </c:pt>
                <c:pt idx="5">
                  <c:v>28.920829832442934</c:v>
                </c:pt>
                <c:pt idx="6">
                  <c:v>29.200515673981187</c:v>
                </c:pt>
                <c:pt idx="7">
                  <c:v>29.450562609649133</c:v>
                </c:pt>
                <c:pt idx="8">
                  <c:v>29.857539080362436</c:v>
                </c:pt>
                <c:pt idx="9">
                  <c:v>30.333947696374622</c:v>
                </c:pt>
                <c:pt idx="10">
                  <c:v>30.945213174273867</c:v>
                </c:pt>
                <c:pt idx="11">
                  <c:v>31.543925311203324</c:v>
                </c:pt>
                <c:pt idx="12">
                  <c:v>32.221453805846679</c:v>
                </c:pt>
                <c:pt idx="13">
                  <c:v>34.101726190476199</c:v>
                </c:pt>
                <c:pt idx="14">
                  <c:v>37.393610416666668</c:v>
                </c:pt>
                <c:pt idx="15">
                  <c:v>40.126854448198173</c:v>
                </c:pt>
                <c:pt idx="16">
                  <c:v>42.502312401883827</c:v>
                </c:pt>
                <c:pt idx="17">
                  <c:v>45.115380915409631</c:v>
                </c:pt>
                <c:pt idx="18">
                  <c:v>46.443536284470241</c:v>
                </c:pt>
                <c:pt idx="19">
                  <c:v>47.501899377593311</c:v>
                </c:pt>
                <c:pt idx="20">
                  <c:v>48.364022448979611</c:v>
                </c:pt>
                <c:pt idx="21">
                  <c:v>48.669127083333322</c:v>
                </c:pt>
                <c:pt idx="22">
                  <c:v>48.503086021505382</c:v>
                </c:pt>
                <c:pt idx="23">
                  <c:v>48.009336904056227</c:v>
                </c:pt>
                <c:pt idx="24">
                  <c:v>47.454333133253293</c:v>
                </c:pt>
                <c:pt idx="25">
                  <c:v>47.14473164335665</c:v>
                </c:pt>
                <c:pt idx="26">
                  <c:v>46.969827083333335</c:v>
                </c:pt>
                <c:pt idx="27">
                  <c:v>46.804164583333332</c:v>
                </c:pt>
                <c:pt idx="28">
                  <c:v>47.081668749999992</c:v>
                </c:pt>
                <c:pt idx="29">
                  <c:v>47.950318749999994</c:v>
                </c:pt>
                <c:pt idx="30">
                  <c:v>48.699110089186178</c:v>
                </c:pt>
                <c:pt idx="31">
                  <c:v>49.177469387755089</c:v>
                </c:pt>
                <c:pt idx="32">
                  <c:v>49.123079166666663</c:v>
                </c:pt>
                <c:pt idx="33">
                  <c:v>48.523152083333322</c:v>
                </c:pt>
                <c:pt idx="34">
                  <c:v>47.70513958333332</c:v>
                </c:pt>
                <c:pt idx="35">
                  <c:v>46.99455416666666</c:v>
                </c:pt>
                <c:pt idx="36">
                  <c:v>46.66288040780141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7E-4B8C-9FDE-E55D0AC2ED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9839551"/>
        <c:axId val="379569663"/>
      </c:lineChart>
      <c:catAx>
        <c:axId val="3798395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r>
                  <a:rPr lang="es-MX" dirty="0" err="1"/>
                  <a:t>Fermentation</a:t>
                </a:r>
                <a:r>
                  <a:rPr lang="es-MX" baseline="0" dirty="0"/>
                  <a:t> time</a:t>
                </a:r>
                <a:endParaRPr lang="es-MX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rebuchet MS" panose="020B0603020202020204" pitchFamily="34" charset="0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s-ES"/>
          </a:p>
        </c:txPr>
        <c:crossAx val="379569663"/>
        <c:crosses val="autoZero"/>
        <c:auto val="1"/>
        <c:lblAlgn val="ctr"/>
        <c:lblOffset val="100"/>
        <c:noMultiLvlLbl val="0"/>
      </c:catAx>
      <c:valAx>
        <c:axId val="379569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r>
                  <a:rPr lang="es-MX" dirty="0" err="1"/>
                  <a:t>temperature</a:t>
                </a:r>
                <a:r>
                  <a:rPr lang="es-MX" dirty="0"/>
                  <a:t>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rebuchet MS" panose="020B0603020202020204" pitchFamily="34" charset="0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s-ES"/>
          </a:p>
        </c:txPr>
        <c:crossAx val="379839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rebuchet MS" panose="020B0603020202020204" pitchFamily="34" charset="0"/>
        </a:defRPr>
      </a:pPr>
      <a:endParaRPr lang="es-E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91273135283608"/>
          <c:y val="5.5086136305390082E-2"/>
          <c:w val="0.44724347588101765"/>
          <c:h val="0.76461265930564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Recopilación!$T$75</c:f>
              <c:strCache>
                <c:ptCount val="1"/>
                <c:pt idx="0">
                  <c:v>%Fermentacion CSTRC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cat>
            <c:numRef>
              <c:f>Recopilación!$O$79:$O$80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Recopilación!$T$79:$T$80</c:f>
              <c:numCache>
                <c:formatCode>General</c:formatCode>
                <c:ptCount val="2"/>
                <c:pt idx="0">
                  <c:v>12.5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67-46D3-BE7E-432DED723566}"/>
            </c:ext>
          </c:extLst>
        </c:ser>
        <c:ser>
          <c:idx val="1"/>
          <c:order val="1"/>
          <c:tx>
            <c:strRef>
              <c:f>Recopilación!$X$75</c:f>
              <c:strCache>
                <c:ptCount val="1"/>
                <c:pt idx="0">
                  <c:v>%Fermentacion INRC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cat>
            <c:numRef>
              <c:f>Recopilación!$O$79:$O$80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Recopilación!$X$79:$X$80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67-46D3-BE7E-432DED723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0388223"/>
        <c:axId val="2060401535"/>
      </c:barChart>
      <c:lineChart>
        <c:grouping val="standard"/>
        <c:varyColors val="0"/>
        <c:ser>
          <c:idx val="2"/>
          <c:order val="2"/>
          <c:tx>
            <c:strRef>
              <c:f>Recopilación!$Q$75</c:f>
              <c:strCache>
                <c:ptCount val="1"/>
                <c:pt idx="0">
                  <c:v>T sensor CSTRC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Recopilación!$O$79:$O$80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Recopilación!$Q$79:$Q$80</c:f>
              <c:numCache>
                <c:formatCode>0</c:formatCode>
                <c:ptCount val="2"/>
                <c:pt idx="0">
                  <c:v>31.308750000000003</c:v>
                </c:pt>
                <c:pt idx="1">
                  <c:v>33.986083333333326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67-46D3-BE7E-432DED723566}"/>
            </c:ext>
          </c:extLst>
        </c:ser>
        <c:ser>
          <c:idx val="3"/>
          <c:order val="3"/>
          <c:tx>
            <c:strRef>
              <c:f>Recopilación!$U$75</c:f>
              <c:strCache>
                <c:ptCount val="1"/>
                <c:pt idx="0">
                  <c:v>T sensor INRC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triang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</c:spPr>
          </c:marker>
          <c:cat>
            <c:numRef>
              <c:f>Recopilación!$O$79:$O$80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Recopilación!$U$79:$U$80</c:f>
              <c:numCache>
                <c:formatCode>0</c:formatCode>
                <c:ptCount val="2"/>
                <c:pt idx="0">
                  <c:v>34.654083333333332</c:v>
                </c:pt>
                <c:pt idx="1">
                  <c:v>37.030500000000004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67-46D3-BE7E-432DED723566}"/>
            </c:ext>
          </c:extLst>
        </c:ser>
        <c:ser>
          <c:idx val="4"/>
          <c:order val="4"/>
          <c:tx>
            <c:strRef>
              <c:f>Recopilación!$R$75</c:f>
              <c:strCache>
                <c:ptCount val="1"/>
                <c:pt idx="0">
                  <c:v>T superficial CSTRC</c:v>
                </c:pt>
              </c:strCache>
            </c:strRef>
          </c:tx>
          <c:spPr>
            <a:ln>
              <a:noFill/>
            </a:ln>
          </c:spPr>
          <c:marker>
            <c:symbol val="square"/>
            <c:size val="6"/>
            <c:spPr>
              <a:solidFill>
                <a:schemeClr val="accent4">
                  <a:lumMod val="50000"/>
                </a:schemeClr>
              </a:solidFill>
              <a:ln>
                <a:solidFill>
                  <a:schemeClr val="accent1"/>
                </a:solidFill>
              </a:ln>
            </c:spPr>
          </c:marker>
          <c:cat>
            <c:numRef>
              <c:f>Recopilación!$O$79:$O$80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Recopilación!$R$79:$R$80</c:f>
              <c:numCache>
                <c:formatCode>General</c:formatCode>
                <c:ptCount val="2"/>
                <c:pt idx="0">
                  <c:v>34.450000000000003</c:v>
                </c:pt>
                <c:pt idx="1">
                  <c:v>35.85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267-46D3-BE7E-432DED723566}"/>
            </c:ext>
          </c:extLst>
        </c:ser>
        <c:ser>
          <c:idx val="5"/>
          <c:order val="5"/>
          <c:tx>
            <c:strRef>
              <c:f>Recopilación!$V$75</c:f>
              <c:strCache>
                <c:ptCount val="1"/>
                <c:pt idx="0">
                  <c:v>T superficial INRC</c:v>
                </c:pt>
              </c:strCache>
            </c:strRef>
          </c:tx>
          <c:spPr>
            <a:ln>
              <a:noFill/>
            </a:ln>
          </c:spPr>
          <c:marker>
            <c:symbol val="triangle"/>
            <c:size val="6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c:spPr>
          </c:marker>
          <c:cat>
            <c:numRef>
              <c:f>Recopilación!$O$79:$O$80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cat>
          <c:val>
            <c:numRef>
              <c:f>Recopilación!$V$79:$V$80</c:f>
              <c:numCache>
                <c:formatCode>General</c:formatCode>
                <c:ptCount val="2"/>
                <c:pt idx="0">
                  <c:v>35.450000000000003</c:v>
                </c:pt>
                <c:pt idx="1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267-46D3-BE7E-432DED723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384895"/>
        <c:axId val="2060387391"/>
      </c:lineChart>
      <c:cat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 de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auto val="0"/>
        <c:lblAlgn val="ctr"/>
        <c:lblOffset val="100"/>
        <c:noMultiLvlLbl val="0"/>
      </c:catAx>
      <c:valAx>
        <c:axId val="2060401535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% Fermentacón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between"/>
      </c:valAx>
      <c:valAx>
        <c:axId val="2060387391"/>
        <c:scaling>
          <c:orientation val="minMax"/>
          <c:max val="50"/>
          <c:min val="20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</a:t>
                </a:r>
                <a:r>
                  <a:rPr lang="es-CO" baseline="0"/>
                  <a:t> (°C)</a:t>
                </a:r>
                <a:endParaRPr lang="es-CO"/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60384895"/>
        <c:crosses val="max"/>
        <c:crossBetween val="between"/>
      </c:valAx>
      <c:catAx>
        <c:axId val="20603848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0387391"/>
        <c:crosses val="autoZero"/>
        <c:auto val="1"/>
        <c:lblAlgn val="ctr"/>
        <c:lblOffset val="100"/>
        <c:noMultiLvlLbl val="0"/>
      </c:catAx>
    </c:plotArea>
    <c:legend>
      <c:legendPos val="r"/>
      <c:overlay val="0"/>
    </c:legend>
    <c:plotVisOnly val="1"/>
    <c:dispBlanksAs val="gap"/>
    <c:showDLblsOverMax val="0"/>
    <c:extLst/>
  </c:chart>
  <c:spPr>
    <a:solidFill>
      <a:schemeClr val="bg1"/>
    </a:solidFill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71410518129679"/>
          <c:y val="5.9416320884034896E-2"/>
          <c:w val="0.47734026745913821"/>
          <c:h val="0.74041588306359685"/>
        </c:manualLayout>
      </c:layout>
      <c:scatterChart>
        <c:scatterStyle val="smoothMarker"/>
        <c:varyColors val="0"/>
        <c:ser>
          <c:idx val="4"/>
          <c:order val="0"/>
          <c:tx>
            <c:strRef>
              <c:f>Recopilación!$AC$75</c:f>
              <c:strCache>
                <c:ptCount val="1"/>
                <c:pt idx="0">
                  <c:v>Bacterias CSTRC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Recopilación!$AC$76:$AC$78</c:f>
              <c:numCache>
                <c:formatCode>0E+00</c:formatCode>
                <c:ptCount val="3"/>
                <c:pt idx="0">
                  <c:v>600000000</c:v>
                </c:pt>
                <c:pt idx="1">
                  <c:v>1000000000000</c:v>
                </c:pt>
                <c:pt idx="2">
                  <c:v>297550000000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8B0-4570-9FB1-E3B48D1F666E}"/>
            </c:ext>
          </c:extLst>
        </c:ser>
        <c:ser>
          <c:idx val="6"/>
          <c:order val="1"/>
          <c:tx>
            <c:strRef>
              <c:f>Recopilación!$AD$75</c:f>
              <c:strCache>
                <c:ptCount val="1"/>
                <c:pt idx="0">
                  <c:v>Hongos CSTRC</c:v>
                </c:pt>
              </c:strCache>
            </c:strRef>
          </c:tx>
          <c:spPr>
            <a:ln>
              <a:solidFill>
                <a:schemeClr val="accent4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Recopilación!$Y$76:$Y$78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Recopilación!$AD$76:$AD$78</c:f>
              <c:numCache>
                <c:formatCode>0E+00</c:formatCode>
                <c:ptCount val="3"/>
                <c:pt idx="0">
                  <c:v>50100000000</c:v>
                </c:pt>
                <c:pt idx="1">
                  <c:v>1000000000000</c:v>
                </c:pt>
                <c:pt idx="2">
                  <c:v>700000000000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8B0-4570-9FB1-E3B48D1F666E}"/>
            </c:ext>
          </c:extLst>
        </c:ser>
        <c:ser>
          <c:idx val="5"/>
          <c:order val="2"/>
          <c:tx>
            <c:strRef>
              <c:f>Recopilación!$AH$75</c:f>
              <c:strCache>
                <c:ptCount val="1"/>
                <c:pt idx="0">
                  <c:v>Bacterias INRC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Recopilación!$AH$76:$AH$78</c:f>
              <c:numCache>
                <c:formatCode>0E+00</c:formatCode>
                <c:ptCount val="3"/>
                <c:pt idx="0">
                  <c:v>337000000000</c:v>
                </c:pt>
                <c:pt idx="1">
                  <c:v>2000000000</c:v>
                </c:pt>
                <c:pt idx="2">
                  <c:v>1827500000000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8B0-4570-9FB1-E3B48D1F666E}"/>
            </c:ext>
          </c:extLst>
        </c:ser>
        <c:ser>
          <c:idx val="7"/>
          <c:order val="3"/>
          <c:tx>
            <c:strRef>
              <c:f>Recopilación!$AI$75</c:f>
              <c:strCache>
                <c:ptCount val="1"/>
                <c:pt idx="0">
                  <c:v>Hongos INRC</c:v>
                </c:pt>
              </c:strCache>
            </c:strRef>
          </c:tx>
          <c:spPr>
            <a:ln>
              <a:solidFill>
                <a:schemeClr val="accent4">
                  <a:lumMod val="20000"/>
                  <a:lumOff val="80000"/>
                </a:schemeClr>
              </a:solidFill>
            </a:ln>
          </c:spPr>
          <c:marker>
            <c:symbol val="none"/>
          </c:marker>
          <c:xVal>
            <c:numRef>
              <c:f>Recopilación!$Y$53:$Y$55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Recopilación!$AI$76:$AI$78</c:f>
              <c:numCache>
                <c:formatCode>0E+00</c:formatCode>
                <c:ptCount val="3"/>
                <c:pt idx="0">
                  <c:v>152000000000</c:v>
                </c:pt>
                <c:pt idx="1">
                  <c:v>61500000000</c:v>
                </c:pt>
                <c:pt idx="2">
                  <c:v>2600000000000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8B0-4570-9FB1-E3B48D1F66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388223"/>
        <c:axId val="2060401535"/>
      </c:scatterChart>
      <c:scatterChart>
        <c:scatterStyle val="lineMarker"/>
        <c:varyColors val="0"/>
        <c:ser>
          <c:idx val="2"/>
          <c:order val="4"/>
          <c:tx>
            <c:strRef>
              <c:f>Recopilación!$Z$75</c:f>
              <c:strCache>
                <c:ptCount val="1"/>
                <c:pt idx="0">
                  <c:v>T sensor CSTRC</c:v>
                </c:pt>
              </c:strCache>
            </c:strRef>
          </c:tx>
          <c:spPr>
            <a:ln w="19050">
              <a:noFill/>
            </a:ln>
          </c:spPr>
          <c:marker>
            <c:symbol val="square"/>
            <c:size val="6"/>
            <c:spPr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xVal>
            <c:numRef>
              <c:f>Recopilación!$Y$76:$Y$78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Recopilación!$Z$76:$Z$78</c:f>
              <c:numCache>
                <c:formatCode>0</c:formatCode>
                <c:ptCount val="3"/>
                <c:pt idx="0">
                  <c:v>28.011083333333332</c:v>
                </c:pt>
                <c:pt idx="1">
                  <c:v>34.743333333333332</c:v>
                </c:pt>
                <c:pt idx="2">
                  <c:v>34.16225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8B0-4570-9FB1-E3B48D1F666E}"/>
            </c:ext>
          </c:extLst>
        </c:ser>
        <c:ser>
          <c:idx val="3"/>
          <c:order val="5"/>
          <c:tx>
            <c:strRef>
              <c:f>Recopilación!$AE$75</c:f>
              <c:strCache>
                <c:ptCount val="1"/>
                <c:pt idx="0">
                  <c:v>T sensor INRC</c:v>
                </c:pt>
              </c:strCache>
            </c:strRef>
          </c:tx>
          <c:spPr>
            <a:ln w="19050">
              <a:noFill/>
            </a:ln>
          </c:spPr>
          <c:marker>
            <c:symbol val="triangle"/>
            <c:size val="6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Recopilación!$Y$76:$Y$78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xVal>
          <c:yVal>
            <c:numRef>
              <c:f>Recopilación!$AE$76:$AE$78</c:f>
              <c:numCache>
                <c:formatCode>0</c:formatCode>
                <c:ptCount val="3"/>
                <c:pt idx="0">
                  <c:v>29.57327272727273</c:v>
                </c:pt>
                <c:pt idx="1">
                  <c:v>32.536500000000004</c:v>
                </c:pt>
                <c:pt idx="2">
                  <c:v>35.207166666666666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8B0-4570-9FB1-E3B48D1F66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8355135"/>
        <c:axId val="2058351391"/>
      </c:scatterChart>
      <c:val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 de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crossBetween val="midCat"/>
      </c:valAx>
      <c:valAx>
        <c:axId val="206040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UFC/mL</a:t>
                </a:r>
              </a:p>
            </c:rich>
          </c:tx>
          <c:overlay val="0"/>
        </c:title>
        <c:numFmt formatCode="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midCat"/>
      </c:valAx>
      <c:valAx>
        <c:axId val="2058351391"/>
        <c:scaling>
          <c:orientation val="minMax"/>
          <c:max val="50"/>
          <c:min val="20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 (°C)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58355135"/>
        <c:crosses val="max"/>
        <c:crossBetween val="midCat"/>
      </c:valAx>
      <c:valAx>
        <c:axId val="20583551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58351391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  <c:extLst/>
  </c:chart>
  <c:spPr>
    <a:solidFill>
      <a:schemeClr val="bg1"/>
    </a:solidFill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52755560917874"/>
          <c:y val="5.886767583083697E-2"/>
          <c:w val="0.54034430402956535"/>
          <c:h val="0.7570193487979322"/>
        </c:manualLayout>
      </c:layout>
      <c:lineChart>
        <c:grouping val="standard"/>
        <c:varyColors val="0"/>
        <c:ser>
          <c:idx val="4"/>
          <c:order val="0"/>
          <c:tx>
            <c:strRef>
              <c:f>Recopilación!$AA$75</c:f>
              <c:strCache>
                <c:ptCount val="1"/>
                <c:pt idx="0">
                  <c:v>pH Cascarilla CSTRC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square"/>
            <c:size val="6"/>
            <c:spPr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Recopilación!$Y$76:$Y$78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Recopilación!$AA$76:$AA$78</c:f>
              <c:numCache>
                <c:formatCode>General</c:formatCode>
                <c:ptCount val="3"/>
                <c:pt idx="0">
                  <c:v>3</c:v>
                </c:pt>
                <c:pt idx="1">
                  <c:v>3.35</c:v>
                </c:pt>
                <c:pt idx="2">
                  <c:v>3.46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29-4080-A0D7-D4D2029D5668}"/>
            </c:ext>
          </c:extLst>
        </c:ser>
        <c:ser>
          <c:idx val="6"/>
          <c:order val="1"/>
          <c:tx>
            <c:strRef>
              <c:f>Recopilación!$AB$75</c:f>
              <c:strCache>
                <c:ptCount val="1"/>
                <c:pt idx="0">
                  <c:v>pH Nibs CSTRC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triangle"/>
            <c:size val="6"/>
            <c:spPr>
              <a:solidFill>
                <a:schemeClr val="accent4">
                  <a:lumMod val="50000"/>
                  <a:alpha val="94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Recopilación!$Y$76:$Y$78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Recopilación!$AB$76:$AB$78</c:f>
              <c:numCache>
                <c:formatCode>General</c:formatCode>
                <c:ptCount val="3"/>
                <c:pt idx="0">
                  <c:v>5.86</c:v>
                </c:pt>
                <c:pt idx="1">
                  <c:v>5.5600000000000005</c:v>
                </c:pt>
                <c:pt idx="2">
                  <c:v>4.67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29-4080-A0D7-D4D2029D5668}"/>
            </c:ext>
          </c:extLst>
        </c:ser>
        <c:ser>
          <c:idx val="5"/>
          <c:order val="2"/>
          <c:tx>
            <c:strRef>
              <c:f>Recopilación!$AF$75</c:f>
              <c:strCache>
                <c:ptCount val="1"/>
                <c:pt idx="0">
                  <c:v>pH Cascarilla INRC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square"/>
            <c:size val="6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numRef>
              <c:f>Recopilación!$Y$76:$Y$78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Recopilación!$AF$76:$AF$78</c:f>
              <c:numCache>
                <c:formatCode>General</c:formatCode>
                <c:ptCount val="3"/>
                <c:pt idx="0">
                  <c:v>3.43</c:v>
                </c:pt>
                <c:pt idx="1">
                  <c:v>3.3899999999999997</c:v>
                </c:pt>
                <c:pt idx="2">
                  <c:v>3.4699999999999998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729-4080-A0D7-D4D2029D5668}"/>
            </c:ext>
          </c:extLst>
        </c:ser>
        <c:ser>
          <c:idx val="7"/>
          <c:order val="3"/>
          <c:tx>
            <c:strRef>
              <c:f>Recopilación!$AG$75</c:f>
              <c:strCache>
                <c:ptCount val="1"/>
                <c:pt idx="0">
                  <c:v>pH Nibs INRC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triangle"/>
            <c:size val="6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numRef>
              <c:f>Recopilación!$Y$76:$Y$78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Recopilación!$AG$76:$AG$78</c:f>
              <c:numCache>
                <c:formatCode>General</c:formatCode>
                <c:ptCount val="3"/>
                <c:pt idx="0">
                  <c:v>5.92</c:v>
                </c:pt>
                <c:pt idx="1">
                  <c:v>5.73</c:v>
                </c:pt>
                <c:pt idx="2">
                  <c:v>4.4250000000000007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729-4080-A0D7-D4D2029D56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388223"/>
        <c:axId val="2060401535"/>
      </c:lineChart>
      <c:cat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 de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auto val="0"/>
        <c:lblAlgn val="ctr"/>
        <c:lblOffset val="100"/>
        <c:noMultiLvlLbl val="0"/>
      </c:catAx>
      <c:valAx>
        <c:axId val="206040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pH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928322195520286E-2"/>
          <c:y val="6.2383202099737543E-2"/>
          <c:w val="0.87664315398075243"/>
          <c:h val="0.60941174353205851"/>
        </c:manualLayout>
      </c:layout>
      <c:lineChart>
        <c:grouping val="standard"/>
        <c:varyColors val="0"/>
        <c:ser>
          <c:idx val="9"/>
          <c:order val="0"/>
          <c:tx>
            <c:strRef>
              <c:f>'Tablas dinámicas'!$AQ$3</c:f>
              <c:strCache>
                <c:ptCount val="1"/>
                <c:pt idx="0">
                  <c:v>CSTSK</c:v>
                </c:pt>
              </c:strCache>
            </c:strRef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multiLvlStrRef>
              <c:f>'Tablas dinámicas'!$AF$5:$AG$53</c:f>
              <c:multiLvlStrCache>
                <c:ptCount val="49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  <c:pt idx="43">
                    <c:v>172</c:v>
                  </c:pt>
                  <c:pt idx="44">
                    <c:v>176</c:v>
                  </c:pt>
                  <c:pt idx="45">
                    <c:v>180</c:v>
                  </c:pt>
                  <c:pt idx="46">
                    <c:v>184</c:v>
                  </c:pt>
                  <c:pt idx="47">
                    <c:v>188</c:v>
                  </c:pt>
                  <c:pt idx="48">
                    <c:v>192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29">
                    <c:v>D6</c:v>
                  </c:pt>
                  <c:pt idx="38">
                    <c:v>D7</c:v>
                  </c:pt>
                  <c:pt idx="45">
                    <c:v>D8</c:v>
                  </c:pt>
                </c:lvl>
              </c:multiLvlStrCache>
              <c:extLst/>
            </c:multiLvlStrRef>
          </c:cat>
          <c:val>
            <c:numRef>
              <c:f>'Tablas dinámicas'!$AQ$7:$AQ$53</c:f>
              <c:numCache>
                <c:formatCode>General</c:formatCode>
                <c:ptCount val="47"/>
                <c:pt idx="2" formatCode="0">
                  <c:v>30.27</c:v>
                </c:pt>
                <c:pt idx="3" formatCode="0">
                  <c:v>31.369354166666675</c:v>
                </c:pt>
                <c:pt idx="4" formatCode="0">
                  <c:v>32.042479166666666</c:v>
                </c:pt>
                <c:pt idx="5" formatCode="0">
                  <c:v>31.805041666666668</c:v>
                </c:pt>
                <c:pt idx="6" formatCode="0">
                  <c:v>31.80927777777778</c:v>
                </c:pt>
                <c:pt idx="7" formatCode="0">
                  <c:v>31.934479166666669</c:v>
                </c:pt>
                <c:pt idx="8" formatCode="0">
                  <c:v>32.125791666666665</c:v>
                </c:pt>
                <c:pt idx="9" formatCode="0">
                  <c:v>32.224708333333332</c:v>
                </c:pt>
                <c:pt idx="10" formatCode="0">
                  <c:v>31.788104166666667</c:v>
                </c:pt>
                <c:pt idx="11" formatCode="0">
                  <c:v>31.693750000000001</c:v>
                </c:pt>
                <c:pt idx="12" formatCode="0">
                  <c:v>33.759520833333333</c:v>
                </c:pt>
                <c:pt idx="13" formatCode="0">
                  <c:v>35.463437499999998</c:v>
                </c:pt>
                <c:pt idx="14" formatCode="0">
                  <c:v>36.631729166666666</c:v>
                </c:pt>
                <c:pt idx="15" formatCode="0">
                  <c:v>37.43172916666667</c:v>
                </c:pt>
                <c:pt idx="16" formatCode="0">
                  <c:v>39.173604166666664</c:v>
                </c:pt>
                <c:pt idx="17" formatCode="0">
                  <c:v>41.007062499999996</c:v>
                </c:pt>
                <c:pt idx="18" formatCode="0">
                  <c:v>42.661812500000003</c:v>
                </c:pt>
                <c:pt idx="19" formatCode="0">
                  <c:v>43.442708333333329</c:v>
                </c:pt>
                <c:pt idx="20" formatCode="0">
                  <c:v>43.637374999999999</c:v>
                </c:pt>
                <c:pt idx="21" formatCode="0">
                  <c:v>43.646395833333337</c:v>
                </c:pt>
                <c:pt idx="22" formatCode="0">
                  <c:v>43.667729166666668</c:v>
                </c:pt>
                <c:pt idx="23" formatCode="0">
                  <c:v>43.371375</c:v>
                </c:pt>
                <c:pt idx="24" formatCode="0">
                  <c:v>43.663375000000002</c:v>
                </c:pt>
                <c:pt idx="25" formatCode="0">
                  <c:v>44.007124999999995</c:v>
                </c:pt>
                <c:pt idx="26" formatCode="0">
                  <c:v>44.193250000000006</c:v>
                </c:pt>
                <c:pt idx="27" formatCode="0">
                  <c:v>44.245916666666652</c:v>
                </c:pt>
                <c:pt idx="28" formatCode="0">
                  <c:v>44.307729166666668</c:v>
                </c:pt>
                <c:pt idx="29" formatCode="0">
                  <c:v>43.802895833333331</c:v>
                </c:pt>
                <c:pt idx="30" formatCode="0">
                  <c:v>43.449249999999999</c:v>
                </c:pt>
                <c:pt idx="31" formatCode="0">
                  <c:v>43.165624999999999</c:v>
                </c:pt>
                <c:pt idx="32" formatCode="0">
                  <c:v>42.825479166666668</c:v>
                </c:pt>
                <c:pt idx="33" formatCode="0">
                  <c:v>41.549166666666665</c:v>
                </c:pt>
                <c:pt idx="34" formatCode="0">
                  <c:v>42.57664583333333</c:v>
                </c:pt>
                <c:pt idx="35" formatCode="0">
                  <c:v>42.499458333333337</c:v>
                </c:pt>
                <c:pt idx="36" formatCode="0">
                  <c:v>40.798770833333336</c:v>
                </c:pt>
                <c:pt idx="37" formatCode="0">
                  <c:v>40.321979166666672</c:v>
                </c:pt>
                <c:pt idx="38" formatCode="0">
                  <c:v>41.799645833333329</c:v>
                </c:pt>
                <c:pt idx="39" formatCode="0">
                  <c:v>43.705854166666676</c:v>
                </c:pt>
                <c:pt idx="40" formatCode="0">
                  <c:v>44.8933125</c:v>
                </c:pt>
                <c:pt idx="41" formatCode="0">
                  <c:v>44.578375000000001</c:v>
                </c:pt>
                <c:pt idx="42" formatCode="0">
                  <c:v>44.130083333333332</c:v>
                </c:pt>
                <c:pt idx="43" formatCode="0">
                  <c:v>44.926770833333336</c:v>
                </c:pt>
                <c:pt idx="44" formatCode="0">
                  <c:v>45.725000000000001</c:v>
                </c:pt>
                <c:pt idx="45" formatCode="0">
                  <c:v>46.229624999999999</c:v>
                </c:pt>
                <c:pt idx="46" formatCode="0">
                  <c:v>45.212253968253975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4020-4E8F-B4D9-376C7B17D17C}"/>
            </c:ext>
          </c:extLst>
        </c:ser>
        <c:ser>
          <c:idx val="10"/>
          <c:order val="1"/>
          <c:tx>
            <c:strRef>
              <c:f>'Tablas dinámicas'!$AR$3</c:f>
              <c:strCache>
                <c:ptCount val="1"/>
                <c:pt idx="0">
                  <c:v>INSK</c:v>
                </c:pt>
              </c:strCache>
              <c:extLst xmlns:c15="http://schemas.microsoft.com/office/drawing/2012/chart"/>
            </c:strRef>
          </c:tx>
          <c:spPr>
            <a:ln w="22225" cap="rnd">
              <a:solidFill>
                <a:srgbClr val="F650DA"/>
              </a:solidFill>
              <a:round/>
            </a:ln>
            <a:effectLst/>
          </c:spPr>
          <c:marker>
            <c:symbol val="none"/>
          </c:marker>
          <c:cat>
            <c:multiLvlStrRef>
              <c:f>'Tablas dinámicas'!$AF$5:$AG$53</c:f>
              <c:multiLvlStrCache>
                <c:ptCount val="49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  <c:pt idx="43">
                    <c:v>172</c:v>
                  </c:pt>
                  <c:pt idx="44">
                    <c:v>176</c:v>
                  </c:pt>
                  <c:pt idx="45">
                    <c:v>180</c:v>
                  </c:pt>
                  <c:pt idx="46">
                    <c:v>184</c:v>
                  </c:pt>
                  <c:pt idx="47">
                    <c:v>188</c:v>
                  </c:pt>
                  <c:pt idx="48">
                    <c:v>192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29">
                    <c:v>D6</c:v>
                  </c:pt>
                  <c:pt idx="38">
                    <c:v>D7</c:v>
                  </c:pt>
                  <c:pt idx="45">
                    <c:v>D8</c:v>
                  </c:pt>
                </c:lvl>
              </c:multiLvlStrCache>
              <c:extLst/>
            </c:multiLvlStrRef>
          </c:cat>
          <c:val>
            <c:numRef>
              <c:f>'Tablas dinámicas'!$AR$7:$AR$53</c:f>
              <c:numCache>
                <c:formatCode>General</c:formatCode>
                <c:ptCount val="47"/>
                <c:pt idx="2" formatCode="0">
                  <c:v>26.21</c:v>
                </c:pt>
                <c:pt idx="3" formatCode="0">
                  <c:v>32.456604166666672</c:v>
                </c:pt>
                <c:pt idx="4" formatCode="0">
                  <c:v>31.679229166666666</c:v>
                </c:pt>
                <c:pt idx="5" formatCode="0">
                  <c:v>30.84814166666667</c:v>
                </c:pt>
                <c:pt idx="6" formatCode="0">
                  <c:v>31.306958333333334</c:v>
                </c:pt>
                <c:pt idx="7" formatCode="0">
                  <c:v>31.615520833333335</c:v>
                </c:pt>
                <c:pt idx="8" formatCode="0">
                  <c:v>32.004208333333331</c:v>
                </c:pt>
                <c:pt idx="9" formatCode="0">
                  <c:v>32.33345833333334</c:v>
                </c:pt>
                <c:pt idx="10" formatCode="0">
                  <c:v>32.132229166666669</c:v>
                </c:pt>
                <c:pt idx="11" formatCode="0">
                  <c:v>33.196874999999999</c:v>
                </c:pt>
                <c:pt idx="12" formatCode="0">
                  <c:v>35.894583333333337</c:v>
                </c:pt>
                <c:pt idx="13" formatCode="0">
                  <c:v>38.276000000000003</c:v>
                </c:pt>
                <c:pt idx="14" formatCode="0">
                  <c:v>39.319770833333337</c:v>
                </c:pt>
                <c:pt idx="15" formatCode="0">
                  <c:v>39.950125</c:v>
                </c:pt>
                <c:pt idx="16" formatCode="0">
                  <c:v>41.465979166666671</c:v>
                </c:pt>
                <c:pt idx="17" formatCode="0">
                  <c:v>42.41010416666667</c:v>
                </c:pt>
                <c:pt idx="18" formatCode="0">
                  <c:v>43.335194444444447</c:v>
                </c:pt>
                <c:pt idx="19" formatCode="0">
                  <c:v>43.747541666666663</c:v>
                </c:pt>
                <c:pt idx="20" formatCode="0">
                  <c:v>43.8010625</c:v>
                </c:pt>
                <c:pt idx="21" formatCode="0">
                  <c:v>43.815979166666665</c:v>
                </c:pt>
                <c:pt idx="22" formatCode="0">
                  <c:v>43.751437500000002</c:v>
                </c:pt>
                <c:pt idx="23" formatCode="0">
                  <c:v>44.680479166666672</c:v>
                </c:pt>
                <c:pt idx="24" formatCode="0">
                  <c:v>45.527472222222229</c:v>
                </c:pt>
                <c:pt idx="25" formatCode="0">
                  <c:v>46.068229166666676</c:v>
                </c:pt>
                <c:pt idx="26" formatCode="0">
                  <c:v>46.328916666666672</c:v>
                </c:pt>
                <c:pt idx="27" formatCode="0">
                  <c:v>46.4315</c:v>
                </c:pt>
                <c:pt idx="28" formatCode="0">
                  <c:v>46.183083333333336</c:v>
                </c:pt>
                <c:pt idx="29" formatCode="0">
                  <c:v>44.815645833333335</c:v>
                </c:pt>
                <c:pt idx="30" formatCode="0">
                  <c:v>44.264277777777771</c:v>
                </c:pt>
                <c:pt idx="31" formatCode="0">
                  <c:v>43.883958333333325</c:v>
                </c:pt>
                <c:pt idx="32" formatCode="0">
                  <c:v>43.626541666666668</c:v>
                </c:pt>
                <c:pt idx="33" formatCode="0">
                  <c:v>43.843604166666665</c:v>
                </c:pt>
                <c:pt idx="34" formatCode="0">
                  <c:v>46.19347916666667</c:v>
                </c:pt>
                <c:pt idx="35" formatCode="0">
                  <c:v>45.586729166666672</c:v>
                </c:pt>
                <c:pt idx="36" formatCode="0">
                  <c:v>44.328888888888891</c:v>
                </c:pt>
                <c:pt idx="37" formatCode="0">
                  <c:v>44.095333333333329</c:v>
                </c:pt>
                <c:pt idx="38" formatCode="0">
                  <c:v>44.808</c:v>
                </c:pt>
                <c:pt idx="39" formatCode="0">
                  <c:v>45.637458333333335</c:v>
                </c:pt>
                <c:pt idx="40" formatCode="0">
                  <c:v>46.352458333333331</c:v>
                </c:pt>
                <c:pt idx="41" formatCode="0">
                  <c:v>45.967833333333331</c:v>
                </c:pt>
                <c:pt idx="42" formatCode="0">
                  <c:v>45.894333333333343</c:v>
                </c:pt>
                <c:pt idx="43" formatCode="0">
                  <c:v>46.575395833333339</c:v>
                </c:pt>
                <c:pt idx="44" formatCode="0">
                  <c:v>47.365208333333328</c:v>
                </c:pt>
                <c:pt idx="45" formatCode="0">
                  <c:v>47.866354166666667</c:v>
                </c:pt>
                <c:pt idx="46" formatCode="0">
                  <c:v>44.806009236551084</c:v>
                </c:pt>
              </c:numCache>
              <c:extLst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4020-4E8F-B4D9-376C7B17D17C}"/>
            </c:ext>
          </c:extLst>
        </c:ser>
        <c:ser>
          <c:idx val="0"/>
          <c:order val="2"/>
          <c:tx>
            <c:strRef>
              <c:f>'Tablas dinámicas'!$AS$3</c:f>
              <c:strCache>
                <c:ptCount val="1"/>
                <c:pt idx="0">
                  <c:v>Shaker</c:v>
                </c:pt>
              </c:strCache>
            </c:strRef>
          </c:tx>
          <c:spPr>
            <a:ln w="2222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'Tablas dinámicas'!$AF$5:$AG$53</c:f>
              <c:multiLvlStrCache>
                <c:ptCount val="49"/>
                <c:lvl>
                  <c:pt idx="0">
                    <c:v>0</c:v>
                  </c:pt>
                  <c:pt idx="1">
                    <c:v>4</c:v>
                  </c:pt>
                  <c:pt idx="2">
                    <c:v>8</c:v>
                  </c:pt>
                  <c:pt idx="3">
                    <c:v>12</c:v>
                  </c:pt>
                  <c:pt idx="4">
                    <c:v>16</c:v>
                  </c:pt>
                  <c:pt idx="5">
                    <c:v>20</c:v>
                  </c:pt>
                  <c:pt idx="6">
                    <c:v>24</c:v>
                  </c:pt>
                  <c:pt idx="7">
                    <c:v>28</c:v>
                  </c:pt>
                  <c:pt idx="8">
                    <c:v>32</c:v>
                  </c:pt>
                  <c:pt idx="9">
                    <c:v>36</c:v>
                  </c:pt>
                  <c:pt idx="10">
                    <c:v>40</c:v>
                  </c:pt>
                  <c:pt idx="11">
                    <c:v>44</c:v>
                  </c:pt>
                  <c:pt idx="12">
                    <c:v>48</c:v>
                  </c:pt>
                  <c:pt idx="13">
                    <c:v>52</c:v>
                  </c:pt>
                  <c:pt idx="14">
                    <c:v>56</c:v>
                  </c:pt>
                  <c:pt idx="15">
                    <c:v>60</c:v>
                  </c:pt>
                  <c:pt idx="16">
                    <c:v>64</c:v>
                  </c:pt>
                  <c:pt idx="17">
                    <c:v>68</c:v>
                  </c:pt>
                  <c:pt idx="18">
                    <c:v>72</c:v>
                  </c:pt>
                  <c:pt idx="19">
                    <c:v>76</c:v>
                  </c:pt>
                  <c:pt idx="20">
                    <c:v>80</c:v>
                  </c:pt>
                  <c:pt idx="21">
                    <c:v>84</c:v>
                  </c:pt>
                  <c:pt idx="22">
                    <c:v>88</c:v>
                  </c:pt>
                  <c:pt idx="23">
                    <c:v>92</c:v>
                  </c:pt>
                  <c:pt idx="24">
                    <c:v>96</c:v>
                  </c:pt>
                  <c:pt idx="25">
                    <c:v>100</c:v>
                  </c:pt>
                  <c:pt idx="26">
                    <c:v>104</c:v>
                  </c:pt>
                  <c:pt idx="27">
                    <c:v>108</c:v>
                  </c:pt>
                  <c:pt idx="28">
                    <c:v>112</c:v>
                  </c:pt>
                  <c:pt idx="29">
                    <c:v>116</c:v>
                  </c:pt>
                  <c:pt idx="30">
                    <c:v>120</c:v>
                  </c:pt>
                  <c:pt idx="31">
                    <c:v>124</c:v>
                  </c:pt>
                  <c:pt idx="32">
                    <c:v>128</c:v>
                  </c:pt>
                  <c:pt idx="33">
                    <c:v>132</c:v>
                  </c:pt>
                  <c:pt idx="34">
                    <c:v>136</c:v>
                  </c:pt>
                  <c:pt idx="35">
                    <c:v>140</c:v>
                  </c:pt>
                  <c:pt idx="36">
                    <c:v>144</c:v>
                  </c:pt>
                  <c:pt idx="37">
                    <c:v>148</c:v>
                  </c:pt>
                  <c:pt idx="38">
                    <c:v>152</c:v>
                  </c:pt>
                  <c:pt idx="39">
                    <c:v>156</c:v>
                  </c:pt>
                  <c:pt idx="40">
                    <c:v>160</c:v>
                  </c:pt>
                  <c:pt idx="41">
                    <c:v>164</c:v>
                  </c:pt>
                  <c:pt idx="42">
                    <c:v>168</c:v>
                  </c:pt>
                  <c:pt idx="43">
                    <c:v>172</c:v>
                  </c:pt>
                  <c:pt idx="44">
                    <c:v>176</c:v>
                  </c:pt>
                  <c:pt idx="45">
                    <c:v>180</c:v>
                  </c:pt>
                  <c:pt idx="46">
                    <c:v>184</c:v>
                  </c:pt>
                  <c:pt idx="47">
                    <c:v>188</c:v>
                  </c:pt>
                  <c:pt idx="48">
                    <c:v>192</c:v>
                  </c:pt>
                </c:lvl>
                <c:lvl>
                  <c:pt idx="0">
                    <c:v>D0</c:v>
                  </c:pt>
                  <c:pt idx="1">
                    <c:v>D1</c:v>
                  </c:pt>
                  <c:pt idx="7">
                    <c:v>D2</c:v>
                  </c:pt>
                  <c:pt idx="13">
                    <c:v>D3</c:v>
                  </c:pt>
                  <c:pt idx="19">
                    <c:v>D4</c:v>
                  </c:pt>
                  <c:pt idx="25">
                    <c:v>D5</c:v>
                  </c:pt>
                  <c:pt idx="29">
                    <c:v>D6</c:v>
                  </c:pt>
                  <c:pt idx="38">
                    <c:v>D7</c:v>
                  </c:pt>
                  <c:pt idx="45">
                    <c:v>D8</c:v>
                  </c:pt>
                </c:lvl>
              </c:multiLvlStrCache>
              <c:extLst/>
            </c:multiLvlStrRef>
          </c:cat>
          <c:val>
            <c:numRef>
              <c:f>'Tablas dinámicas'!$AS$7:$AS$53</c:f>
              <c:numCache>
                <c:formatCode>0</c:formatCode>
                <c:ptCount val="47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35</c:v>
                </c:pt>
                <c:pt idx="11">
                  <c:v>35</c:v>
                </c:pt>
                <c:pt idx="12">
                  <c:v>35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45</c:v>
                </c:pt>
                <c:pt idx="17">
                  <c:v>45</c:v>
                </c:pt>
                <c:pt idx="18">
                  <c:v>45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4020-4E8F-B4D9-376C7B17D1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6888544"/>
        <c:axId val="1578981024"/>
        <c:extLst/>
      </c:lineChart>
      <c:catAx>
        <c:axId val="1416888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b="1">
                    <a:solidFill>
                      <a:sysClr val="windowText" lastClr="000000"/>
                    </a:solidFill>
                  </a:rPr>
                  <a:t>Días de fermentación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78981024"/>
        <c:crosses val="autoZero"/>
        <c:auto val="1"/>
        <c:lblAlgn val="ctr"/>
        <c:lblOffset val="100"/>
        <c:noMultiLvlLbl val="0"/>
      </c:catAx>
      <c:valAx>
        <c:axId val="1578981024"/>
        <c:scaling>
          <c:orientation val="minMax"/>
          <c:max val="55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b="1">
                    <a:solidFill>
                      <a:sysClr val="windowText" lastClr="000000"/>
                    </a:solidFill>
                  </a:rPr>
                  <a:t>Temperatura (°C)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688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821640754092115"/>
          <c:y val="0.87471838680191094"/>
          <c:w val="0.69566550955617701"/>
          <c:h val="0.125281613198089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73811228141935"/>
          <c:y val="5.3574264656153087E-2"/>
          <c:w val="0.46294672256876979"/>
          <c:h val="0.794891747324554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Recopilación!$T$98</c:f>
              <c:strCache>
                <c:ptCount val="1"/>
                <c:pt idx="0">
                  <c:v>%Fermentacion CSTSK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numRef>
              <c:f>Recopilación!$O$102:$O$105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cat>
          <c:val>
            <c:numRef>
              <c:f>Recopilación!$T$102:$T$105</c:f>
              <c:numCache>
                <c:formatCode>General</c:formatCode>
                <c:ptCount val="4"/>
                <c:pt idx="0">
                  <c:v>30</c:v>
                </c:pt>
                <c:pt idx="1">
                  <c:v>35</c:v>
                </c:pt>
                <c:pt idx="2">
                  <c:v>70</c:v>
                </c:pt>
                <c:pt idx="3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53-4EBF-994F-B449EA7A94CD}"/>
            </c:ext>
          </c:extLst>
        </c:ser>
        <c:ser>
          <c:idx val="1"/>
          <c:order val="1"/>
          <c:tx>
            <c:strRef>
              <c:f>Recopilación!$X$98</c:f>
              <c:strCache>
                <c:ptCount val="1"/>
                <c:pt idx="0">
                  <c:v>%Fermentacion INSK</c:v>
                </c:pt>
              </c:strCache>
            </c:strRef>
          </c:tx>
          <c:spPr>
            <a:solidFill>
              <a:srgbClr val="9F2D89"/>
            </a:solidFill>
          </c:spPr>
          <c:invertIfNegative val="0"/>
          <c:cat>
            <c:numRef>
              <c:f>Recopilación!$O$102:$O$105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cat>
          <c:val>
            <c:numRef>
              <c:f>Recopilación!$X$102:$X$105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57.5</c:v>
                </c:pt>
                <c:pt idx="3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3-4EBF-994F-B449EA7A9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0388223"/>
        <c:axId val="2060401535"/>
      </c:barChart>
      <c:lineChart>
        <c:grouping val="standard"/>
        <c:varyColors val="0"/>
        <c:ser>
          <c:idx val="2"/>
          <c:order val="2"/>
          <c:tx>
            <c:strRef>
              <c:f>Recopilación!$Q$98</c:f>
              <c:strCache>
                <c:ptCount val="1"/>
                <c:pt idx="0">
                  <c:v>T sensor CSTSK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cat>
            <c:numRef>
              <c:f>Recopilación!$O$102:$O$105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cat>
          <c:val>
            <c:numRef>
              <c:f>Recopilación!$Q$102:$Q$105</c:f>
              <c:numCache>
                <c:formatCode>0</c:formatCode>
                <c:ptCount val="4"/>
                <c:pt idx="0">
                  <c:v>44.222166666666659</c:v>
                </c:pt>
                <c:pt idx="1">
                  <c:v>43.366500000000002</c:v>
                </c:pt>
                <c:pt idx="2">
                  <c:v>45.149499999999996</c:v>
                </c:pt>
                <c:pt idx="3">
                  <c:v>44.086428571428563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D53-4EBF-994F-B449EA7A94CD}"/>
            </c:ext>
          </c:extLst>
        </c:ser>
        <c:ser>
          <c:idx val="3"/>
          <c:order val="3"/>
          <c:tx>
            <c:strRef>
              <c:f>Recopilación!$U$98</c:f>
              <c:strCache>
                <c:ptCount val="1"/>
                <c:pt idx="0">
                  <c:v>T sensor INSK</c:v>
                </c:pt>
              </c:strCache>
            </c:strRef>
          </c:tx>
          <c:spPr>
            <a:ln>
              <a:solidFill>
                <a:srgbClr val="9F2D89"/>
              </a:solidFill>
            </a:ln>
          </c:spPr>
          <c:marker>
            <c:symbol val="none"/>
          </c:marker>
          <c:cat>
            <c:numRef>
              <c:f>Recopilación!$O$102:$O$105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cat>
          <c:val>
            <c:numRef>
              <c:f>Recopilación!$U$102:$U$105</c:f>
              <c:numCache>
                <c:formatCode>0</c:formatCode>
                <c:ptCount val="4"/>
                <c:pt idx="0">
                  <c:v>46.113750000000003</c:v>
                </c:pt>
                <c:pt idx="1">
                  <c:v>46.601750000000003</c:v>
                </c:pt>
                <c:pt idx="2">
                  <c:v>46.428333333333335</c:v>
                </c:pt>
                <c:pt idx="3">
                  <c:v>46.328714285714291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D53-4EBF-994F-B449EA7A94CD}"/>
            </c:ext>
          </c:extLst>
        </c:ser>
        <c:ser>
          <c:idx val="4"/>
          <c:order val="4"/>
          <c:tx>
            <c:strRef>
              <c:f>Recopilación!$R$98</c:f>
              <c:strCache>
                <c:ptCount val="1"/>
                <c:pt idx="0">
                  <c:v>T superficial CSTSK</c:v>
                </c:pt>
              </c:strCache>
            </c:strRef>
          </c:tx>
          <c:spPr>
            <a:ln>
              <a:noFill/>
            </a:ln>
          </c:spPr>
          <c:marker>
            <c:symbol val="square"/>
            <c:size val="6"/>
            <c:spPr>
              <a:solidFill>
                <a:srgbClr val="C00000"/>
              </a:solidFill>
              <a:ln>
                <a:solidFill>
                  <a:srgbClr val="FFC000"/>
                </a:solidFill>
              </a:ln>
            </c:spPr>
          </c:marker>
          <c:cat>
            <c:numRef>
              <c:f>Recopilación!$O$102:$O$105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cat>
          <c:val>
            <c:numRef>
              <c:f>Recopilación!$R$102:$R$105</c:f>
              <c:numCache>
                <c:formatCode>General</c:formatCode>
                <c:ptCount val="4"/>
                <c:pt idx="1">
                  <c:v>40</c:v>
                </c:pt>
                <c:pt idx="2">
                  <c:v>44.25</c:v>
                </c:pt>
                <c:pt idx="3">
                  <c:v>42.25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D53-4EBF-994F-B449EA7A94CD}"/>
            </c:ext>
          </c:extLst>
        </c:ser>
        <c:ser>
          <c:idx val="5"/>
          <c:order val="5"/>
          <c:tx>
            <c:strRef>
              <c:f>Recopilación!$V$98</c:f>
              <c:strCache>
                <c:ptCount val="1"/>
                <c:pt idx="0">
                  <c:v>T superficial INSK</c:v>
                </c:pt>
              </c:strCache>
            </c:strRef>
          </c:tx>
          <c:spPr>
            <a:ln>
              <a:noFill/>
            </a:ln>
          </c:spPr>
          <c:marker>
            <c:symbol val="triangle"/>
            <c:size val="6"/>
            <c:spPr>
              <a:solidFill>
                <a:srgbClr val="9F2D89"/>
              </a:solidFill>
              <a:ln>
                <a:solidFill>
                  <a:schemeClr val="accent2"/>
                </a:solidFill>
              </a:ln>
            </c:spPr>
          </c:marker>
          <c:cat>
            <c:numRef>
              <c:f>Recopilación!$O$102:$O$105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cat>
          <c:val>
            <c:numRef>
              <c:f>Recopilación!$V$102:$V$105</c:f>
              <c:numCache>
                <c:formatCode>General</c:formatCode>
                <c:ptCount val="4"/>
                <c:pt idx="1">
                  <c:v>40</c:v>
                </c:pt>
                <c:pt idx="2">
                  <c:v>43.55</c:v>
                </c:pt>
                <c:pt idx="3">
                  <c:v>44.5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D53-4EBF-994F-B449EA7A9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384895"/>
        <c:axId val="2060387391"/>
      </c:lineChart>
      <c:cat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 de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auto val="0"/>
        <c:lblAlgn val="ctr"/>
        <c:lblOffset val="100"/>
        <c:noMultiLvlLbl val="0"/>
      </c:catAx>
      <c:valAx>
        <c:axId val="2060401535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%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between"/>
      </c:valAx>
      <c:valAx>
        <c:axId val="2060387391"/>
        <c:scaling>
          <c:orientation val="minMax"/>
          <c:max val="50"/>
          <c:min val="20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 (°C)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60384895"/>
        <c:crosses val="max"/>
        <c:crossBetween val="between"/>
      </c:valAx>
      <c:catAx>
        <c:axId val="20603848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0387391"/>
        <c:crosses val="autoZero"/>
        <c:auto val="1"/>
        <c:lblAlgn val="ctr"/>
        <c:lblOffset val="100"/>
        <c:noMultiLvlLbl val="0"/>
      </c:catAx>
    </c:plotArea>
    <c:legend>
      <c:legendPos val="r"/>
      <c:overlay val="0"/>
    </c:legend>
    <c:plotVisOnly val="1"/>
    <c:dispBlanksAs val="gap"/>
    <c:showDLblsOverMax val="0"/>
    <c:extLst/>
  </c:chart>
  <c:spPr>
    <a:solidFill>
      <a:schemeClr val="bg1"/>
    </a:solidFill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6400311072227"/>
          <c:y val="5.8617883101150826E-2"/>
          <c:w val="0.4857027316029941"/>
          <c:h val="0.7541424644224999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Recopilación!$AC$98</c:f>
              <c:strCache>
                <c:ptCount val="1"/>
                <c:pt idx="0">
                  <c:v>Bacterias CSTSK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Recopilación!$Y$99:$Y$103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xVal>
          <c:yVal>
            <c:numRef>
              <c:f>Recopilación!$AC$99:$AC$103</c:f>
              <c:numCache>
                <c:formatCode>0E+00</c:formatCode>
                <c:ptCount val="5"/>
                <c:pt idx="0">
                  <c:v>600000000</c:v>
                </c:pt>
                <c:pt idx="1">
                  <c:v>1250000000000</c:v>
                </c:pt>
                <c:pt idx="2">
                  <c:v>16999999.999999996</c:v>
                </c:pt>
                <c:pt idx="3">
                  <c:v>245000000000</c:v>
                </c:pt>
                <c:pt idx="4">
                  <c:v>4999999999.999999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A1D-4C34-AB6B-8BB48D43E221}"/>
            </c:ext>
          </c:extLst>
        </c:ser>
        <c:ser>
          <c:idx val="1"/>
          <c:order val="1"/>
          <c:tx>
            <c:strRef>
              <c:f>Recopilación!$AD$98</c:f>
              <c:strCache>
                <c:ptCount val="1"/>
                <c:pt idx="0">
                  <c:v>Hongos CSTSK</c:v>
                </c:pt>
              </c:strCache>
            </c:strRef>
          </c:tx>
          <c:spPr>
            <a:ln>
              <a:solidFill>
                <a:srgbClr val="E61E65"/>
              </a:solidFill>
            </a:ln>
          </c:spPr>
          <c:marker>
            <c:symbol val="none"/>
          </c:marker>
          <c:xVal>
            <c:numRef>
              <c:f>Recopilación!$Y$99:$Y$103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xVal>
          <c:yVal>
            <c:numRef>
              <c:f>Recopilación!$AD$99:$AD$103</c:f>
              <c:numCache>
                <c:formatCode>0E+00</c:formatCode>
                <c:ptCount val="5"/>
                <c:pt idx="0">
                  <c:v>50100000000</c:v>
                </c:pt>
                <c:pt idx="1">
                  <c:v>1000000000000</c:v>
                </c:pt>
                <c:pt idx="2">
                  <c:v>499999.99999999994</c:v>
                </c:pt>
                <c:pt idx="3">
                  <c:v>257500000000</c:v>
                </c:pt>
                <c:pt idx="4">
                  <c:v>135750000000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A1D-4C34-AB6B-8BB48D43E221}"/>
            </c:ext>
          </c:extLst>
        </c:ser>
        <c:ser>
          <c:idx val="6"/>
          <c:order val="2"/>
          <c:tx>
            <c:strRef>
              <c:f>Recopilación!$AH$98</c:f>
              <c:strCache>
                <c:ptCount val="1"/>
                <c:pt idx="0">
                  <c:v>Bacterias INSK</c:v>
                </c:pt>
              </c:strCache>
            </c:strRef>
          </c:tx>
          <c:spPr>
            <a:ln>
              <a:solidFill>
                <a:srgbClr val="9F2D89"/>
              </a:solidFill>
            </a:ln>
          </c:spPr>
          <c:marker>
            <c:symbol val="none"/>
          </c:marker>
          <c:xVal>
            <c:numRef>
              <c:f>Recopilación!$Y$99:$Y$103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xVal>
          <c:yVal>
            <c:numRef>
              <c:f>Recopilación!$AH$99:$AH$103</c:f>
              <c:numCache>
                <c:formatCode>0E+00</c:formatCode>
                <c:ptCount val="5"/>
                <c:pt idx="0">
                  <c:v>337000000000</c:v>
                </c:pt>
                <c:pt idx="1">
                  <c:v>60500000000</c:v>
                </c:pt>
                <c:pt idx="2">
                  <c:v>100000</c:v>
                </c:pt>
                <c:pt idx="3">
                  <c:v>155000000000</c:v>
                </c:pt>
                <c:pt idx="4">
                  <c:v>275000000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A1D-4C34-AB6B-8BB48D43E221}"/>
            </c:ext>
          </c:extLst>
        </c:ser>
        <c:ser>
          <c:idx val="7"/>
          <c:order val="3"/>
          <c:tx>
            <c:strRef>
              <c:f>Recopilación!$AI$98</c:f>
              <c:strCache>
                <c:ptCount val="1"/>
                <c:pt idx="0">
                  <c:v>Hongos INSK</c:v>
                </c:pt>
              </c:strCache>
            </c:strRef>
          </c:tx>
          <c:spPr>
            <a:ln>
              <a:solidFill>
                <a:srgbClr val="D56DC1"/>
              </a:solidFill>
            </a:ln>
          </c:spPr>
          <c:marker>
            <c:symbol val="none"/>
          </c:marker>
          <c:xVal>
            <c:numRef>
              <c:f>Recopilación!$Y$99:$Y$103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xVal>
          <c:yVal>
            <c:numRef>
              <c:f>Recopilación!$AI$99:$AI$103</c:f>
              <c:numCache>
                <c:formatCode>0E+00</c:formatCode>
                <c:ptCount val="5"/>
                <c:pt idx="0">
                  <c:v>152000000000</c:v>
                </c:pt>
                <c:pt idx="1">
                  <c:v>550000000000</c:v>
                </c:pt>
                <c:pt idx="2">
                  <c:v>5049999999.999999</c:v>
                </c:pt>
                <c:pt idx="3">
                  <c:v>317500000000</c:v>
                </c:pt>
                <c:pt idx="4">
                  <c:v>1232500000000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A1D-4C34-AB6B-8BB48D43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388223"/>
        <c:axId val="2060401535"/>
      </c:scatterChart>
      <c:scatterChart>
        <c:scatterStyle val="lineMarker"/>
        <c:varyColors val="0"/>
        <c:ser>
          <c:idx val="12"/>
          <c:order val="4"/>
          <c:tx>
            <c:strRef>
              <c:f>Recopilación!$Z$98</c:f>
              <c:strCache>
                <c:ptCount val="1"/>
                <c:pt idx="0">
                  <c:v>T sensor CSTSK</c:v>
                </c:pt>
              </c:strCache>
            </c:strRef>
          </c:tx>
          <c:spPr>
            <a:ln w="19050">
              <a:noFill/>
            </a:ln>
          </c:spPr>
          <c:marker>
            <c:symbol val="square"/>
            <c:size val="6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Recopilación!$Y$99:$Y$103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xVal>
          <c:yVal>
            <c:numRef>
              <c:f>Recopilación!$Z$99:$Z$103</c:f>
              <c:numCache>
                <c:formatCode>0</c:formatCode>
                <c:ptCount val="5"/>
                <c:pt idx="0">
                  <c:v>30</c:v>
                </c:pt>
                <c:pt idx="1">
                  <c:v>31.038499999999996</c:v>
                </c:pt>
                <c:pt idx="2">
                  <c:v>43.383583333333341</c:v>
                </c:pt>
                <c:pt idx="3">
                  <c:v>43.366500000000002</c:v>
                </c:pt>
                <c:pt idx="4">
                  <c:v>44.086428571428563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A1D-4C34-AB6B-8BB48D43E221}"/>
            </c:ext>
          </c:extLst>
        </c:ser>
        <c:ser>
          <c:idx val="13"/>
          <c:order val="5"/>
          <c:tx>
            <c:strRef>
              <c:f>Recopilación!$AE$98</c:f>
              <c:strCache>
                <c:ptCount val="1"/>
                <c:pt idx="0">
                  <c:v>T sensor INSK</c:v>
                </c:pt>
              </c:strCache>
            </c:strRef>
          </c:tx>
          <c:spPr>
            <a:ln w="19050">
              <a:noFill/>
            </a:ln>
          </c:spPr>
          <c:marker>
            <c:symbol val="triangle"/>
            <c:size val="6"/>
            <c:spPr>
              <a:solidFill>
                <a:srgbClr val="9F2D89">
                  <a:alpha val="97000"/>
                </a:srgbClr>
              </a:solidFill>
              <a:ln>
                <a:solidFill>
                  <a:srgbClr val="9F2D89"/>
                </a:solidFill>
              </a:ln>
            </c:spPr>
          </c:marker>
          <c:xVal>
            <c:numRef>
              <c:f>Recopilación!$Y$99:$Y$103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xVal>
          <c:yVal>
            <c:numRef>
              <c:f>Recopilación!$AE$99:$AE$103</c:f>
              <c:numCache>
                <c:formatCode>0</c:formatCode>
                <c:ptCount val="5"/>
                <c:pt idx="0">
                  <c:v>30</c:v>
                </c:pt>
                <c:pt idx="1">
                  <c:v>31.881833333333336</c:v>
                </c:pt>
                <c:pt idx="2">
                  <c:v>43.452416666666664</c:v>
                </c:pt>
                <c:pt idx="3">
                  <c:v>46.601750000000003</c:v>
                </c:pt>
                <c:pt idx="4">
                  <c:v>46.328714285714291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A1D-4C34-AB6B-8BB48D43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1571120"/>
        <c:axId val="881570288"/>
      </c:scatterChart>
      <c:val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 de fermentación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crossBetween val="midCat"/>
      </c:valAx>
      <c:valAx>
        <c:axId val="206040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UFC/mL</a:t>
                </a:r>
              </a:p>
            </c:rich>
          </c:tx>
          <c:overlay val="0"/>
        </c:title>
        <c:numFmt formatCode="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midCat"/>
      </c:valAx>
      <c:valAx>
        <c:axId val="881570288"/>
        <c:scaling>
          <c:orientation val="minMax"/>
          <c:min val="0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 (°C)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881571120"/>
        <c:crosses val="max"/>
        <c:crossBetween val="midCat"/>
      </c:valAx>
      <c:valAx>
        <c:axId val="8815711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81570288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  <c:extLst/>
  </c:chart>
  <c:spPr>
    <a:solidFill>
      <a:schemeClr val="bg1"/>
    </a:solidFill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4"/>
          <c:order val="0"/>
          <c:tx>
            <c:strRef>
              <c:f>Recopilación!$AA$98</c:f>
              <c:strCache>
                <c:ptCount val="1"/>
                <c:pt idx="0">
                  <c:v>pH Cascarilla CSTSK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cat>
            <c:numRef>
              <c:f>Recopilación!$Y$99:$Y$103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cat>
          <c:val>
            <c:numRef>
              <c:f>Recopilación!$AA$99:$AA$103</c:f>
              <c:numCache>
                <c:formatCode>General</c:formatCode>
                <c:ptCount val="5"/>
                <c:pt idx="0">
                  <c:v>3</c:v>
                </c:pt>
                <c:pt idx="1">
                  <c:v>3.1100000000000003</c:v>
                </c:pt>
                <c:pt idx="2">
                  <c:v>3.83</c:v>
                </c:pt>
                <c:pt idx="3">
                  <c:v>4.32</c:v>
                </c:pt>
                <c:pt idx="4">
                  <c:v>4.1549999999999994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AB-4312-81BA-DCEA87A1573E}"/>
            </c:ext>
          </c:extLst>
        </c:ser>
        <c:ser>
          <c:idx val="6"/>
          <c:order val="1"/>
          <c:tx>
            <c:strRef>
              <c:f>Recopilación!$AB$98</c:f>
              <c:strCache>
                <c:ptCount val="1"/>
                <c:pt idx="0">
                  <c:v>pH Nibs CSTSK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triangle"/>
            <c:size val="6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cat>
            <c:numRef>
              <c:f>Recopilación!$Y$99:$Y$103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cat>
          <c:val>
            <c:numRef>
              <c:f>Recopilación!$AB$99:$AB$103</c:f>
              <c:numCache>
                <c:formatCode>General</c:formatCode>
                <c:ptCount val="5"/>
                <c:pt idx="0">
                  <c:v>5.86</c:v>
                </c:pt>
                <c:pt idx="1">
                  <c:v>5.75</c:v>
                </c:pt>
                <c:pt idx="2">
                  <c:v>4.3249999999999993</c:v>
                </c:pt>
                <c:pt idx="3">
                  <c:v>4.38</c:v>
                </c:pt>
                <c:pt idx="4">
                  <c:v>4.1050000000000004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AB-4312-81BA-DCEA87A1573E}"/>
            </c:ext>
          </c:extLst>
        </c:ser>
        <c:ser>
          <c:idx val="5"/>
          <c:order val="2"/>
          <c:tx>
            <c:strRef>
              <c:f>Recopilación!$AF$98</c:f>
              <c:strCache>
                <c:ptCount val="1"/>
                <c:pt idx="0">
                  <c:v>pH Cascarilla INSK</c:v>
                </c:pt>
              </c:strCache>
            </c:strRef>
          </c:tx>
          <c:spPr>
            <a:ln>
              <a:solidFill>
                <a:srgbClr val="9F2D89"/>
              </a:solidFill>
            </a:ln>
          </c:spPr>
          <c:marker>
            <c:symbol val="square"/>
            <c:size val="6"/>
            <c:spPr>
              <a:solidFill>
                <a:srgbClr val="9F2D89"/>
              </a:solidFill>
              <a:ln>
                <a:solidFill>
                  <a:srgbClr val="9F2D89"/>
                </a:solidFill>
              </a:ln>
            </c:spPr>
          </c:marker>
          <c:cat>
            <c:numRef>
              <c:f>Recopilación!$Y$99:$Y$103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cat>
          <c:val>
            <c:numRef>
              <c:f>Recopilación!$AF$99:$AF$103</c:f>
              <c:numCache>
                <c:formatCode>General</c:formatCode>
                <c:ptCount val="5"/>
                <c:pt idx="0">
                  <c:v>3.43</c:v>
                </c:pt>
                <c:pt idx="1">
                  <c:v>3.09</c:v>
                </c:pt>
                <c:pt idx="2">
                  <c:v>3.4750000000000001</c:v>
                </c:pt>
                <c:pt idx="3">
                  <c:v>3.9950000000000001</c:v>
                </c:pt>
                <c:pt idx="4">
                  <c:v>3.835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AB-4312-81BA-DCEA87A1573E}"/>
            </c:ext>
          </c:extLst>
        </c:ser>
        <c:ser>
          <c:idx val="7"/>
          <c:order val="3"/>
          <c:tx>
            <c:strRef>
              <c:f>Recopilación!$AG$98</c:f>
              <c:strCache>
                <c:ptCount val="1"/>
                <c:pt idx="0">
                  <c:v>pH Nibs INSK</c:v>
                </c:pt>
              </c:strCache>
            </c:strRef>
          </c:tx>
          <c:spPr>
            <a:ln>
              <a:solidFill>
                <a:srgbClr val="9F2D89"/>
              </a:solidFill>
            </a:ln>
          </c:spPr>
          <c:marker>
            <c:spPr>
              <a:solidFill>
                <a:srgbClr val="9F2D89"/>
              </a:solidFill>
              <a:ln>
                <a:solidFill>
                  <a:srgbClr val="9F2D89"/>
                </a:solidFill>
              </a:ln>
            </c:spPr>
          </c:marker>
          <c:cat>
            <c:numRef>
              <c:f>Recopilación!$Y$99:$Y$103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cat>
          <c:val>
            <c:numRef>
              <c:f>Recopilación!$AG$99:$AG$103</c:f>
              <c:numCache>
                <c:formatCode>General</c:formatCode>
                <c:ptCount val="5"/>
                <c:pt idx="0">
                  <c:v>5.92</c:v>
                </c:pt>
                <c:pt idx="1">
                  <c:v>5.0999999999999996</c:v>
                </c:pt>
                <c:pt idx="2">
                  <c:v>4.21</c:v>
                </c:pt>
                <c:pt idx="3">
                  <c:v>4.1950000000000003</c:v>
                </c:pt>
                <c:pt idx="4">
                  <c:v>3.915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5AB-4312-81BA-DCEA87A157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388223"/>
        <c:axId val="2060401535"/>
      </c:lineChart>
      <c:catAx>
        <c:axId val="206038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Días</a:t>
                </a:r>
                <a:r>
                  <a:rPr lang="es-CO" baseline="0"/>
                  <a:t> de fermentación</a:t>
                </a:r>
                <a:endParaRPr lang="es-CO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401535"/>
        <c:crosses val="autoZero"/>
        <c:auto val="0"/>
        <c:lblAlgn val="ctr"/>
        <c:lblOffset val="100"/>
        <c:noMultiLvlLbl val="0"/>
      </c:catAx>
      <c:valAx>
        <c:axId val="206040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pH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388223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48904087916368"/>
          <c:y val="0.10318472222222225"/>
          <c:w val="0.79674523809523823"/>
          <c:h val="0.60500177513590281"/>
        </c:manualLayout>
      </c:layout>
      <c:lineChart>
        <c:grouping val="standard"/>
        <c:varyColors val="0"/>
        <c:ser>
          <c:idx val="0"/>
          <c:order val="0"/>
          <c:tx>
            <c:strRef>
              <c:f>temperatura!$C$31</c:f>
              <c:strCache>
                <c:ptCount val="1"/>
                <c:pt idx="0">
                  <c:v>temperatura de la masa 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solidFill>
                <a:srgbClr val="C00000"/>
              </a:solidFill>
              <a:ln>
                <a:solidFill>
                  <a:srgbClr val="FF0000"/>
                </a:solidFill>
              </a:ln>
            </c:spPr>
          </c:marker>
          <c:cat>
            <c:strRef>
              <c:f>temperatura!$A$32:$A$40</c:f>
              <c:strCache>
                <c:ptCount val="9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  <c:pt idx="7">
                  <c:v>D7</c:v>
                </c:pt>
                <c:pt idx="8">
                  <c:v>D8</c:v>
                </c:pt>
              </c:strCache>
            </c:strRef>
          </c:cat>
          <c:val>
            <c:numRef>
              <c:f>temperatura!$C$32:$C$40</c:f>
              <c:numCache>
                <c:formatCode>General</c:formatCode>
                <c:ptCount val="9"/>
                <c:pt idx="0">
                  <c:v>24.203371499999999</c:v>
                </c:pt>
                <c:pt idx="1">
                  <c:v>27.396984499999991</c:v>
                </c:pt>
                <c:pt idx="2">
                  <c:v>29.215600500000001</c:v>
                </c:pt>
                <c:pt idx="3">
                  <c:v>46.112281000000003</c:v>
                </c:pt>
                <c:pt idx="4">
                  <c:v>46.827168999999991</c:v>
                </c:pt>
                <c:pt idx="5">
                  <c:v>48.734860999999988</c:v>
                </c:pt>
                <c:pt idx="6">
                  <c:v>47.63253499999999</c:v>
                </c:pt>
                <c:pt idx="7">
                  <c:v>43.199140000000007</c:v>
                </c:pt>
                <c:pt idx="8">
                  <c:v>38.205165999999998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D8-406F-A9CA-0F98380992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marker val="1"/>
        <c:smooth val="0"/>
        <c:axId val="135284608"/>
        <c:axId val="135307648"/>
      </c:lineChart>
      <c:lineChart>
        <c:grouping val="standard"/>
        <c:varyColors val="0"/>
        <c:ser>
          <c:idx val="1"/>
          <c:order val="1"/>
          <c:tx>
            <c:strRef>
              <c:f>temperatura!$D$31</c:f>
              <c:strCache>
                <c:ptCount val="1"/>
                <c:pt idx="0">
                  <c:v>Humedad de la masa 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</c:spPr>
          </c:marker>
          <c:cat>
            <c:strRef>
              <c:f>temperatura!$A$32:$A$40</c:f>
              <c:strCache>
                <c:ptCount val="9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  <c:pt idx="7">
                  <c:v>D7</c:v>
                </c:pt>
                <c:pt idx="8">
                  <c:v>D8</c:v>
                </c:pt>
              </c:strCache>
            </c:strRef>
          </c:cat>
          <c:val>
            <c:numRef>
              <c:f>temperatura!$D$32:$D$40</c:f>
              <c:numCache>
                <c:formatCode>0.00</c:formatCode>
                <c:ptCount val="9"/>
                <c:pt idx="0">
                  <c:v>60.82</c:v>
                </c:pt>
                <c:pt idx="1">
                  <c:v>56.03</c:v>
                </c:pt>
                <c:pt idx="2">
                  <c:v>53.91</c:v>
                </c:pt>
                <c:pt idx="3">
                  <c:v>55.45</c:v>
                </c:pt>
                <c:pt idx="4">
                  <c:v>53.54</c:v>
                </c:pt>
                <c:pt idx="5">
                  <c:v>52.81</c:v>
                </c:pt>
                <c:pt idx="6">
                  <c:v>51.29</c:v>
                </c:pt>
                <c:pt idx="7">
                  <c:v>50.57</c:v>
                </c:pt>
                <c:pt idx="8">
                  <c:v>47.86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D8-406F-A9CA-0F983809929F}"/>
            </c:ext>
          </c:extLst>
        </c:ser>
        <c:ser>
          <c:idx val="2"/>
          <c:order val="2"/>
          <c:tx>
            <c:strRef>
              <c:f>temperatura!$E$31</c:f>
              <c:strCache>
                <c:ptCount val="1"/>
                <c:pt idx="0">
                  <c:v>temperatura del cuarto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pPr>
              <a:solidFill>
                <a:srgbClr val="7030A0"/>
              </a:solidFill>
              <a:ln>
                <a:solidFill>
                  <a:srgbClr val="7030A0"/>
                </a:solidFill>
              </a:ln>
            </c:spPr>
          </c:marker>
          <c:val>
            <c:numRef>
              <c:f>temperatura!$E$32:$E$40</c:f>
              <c:numCache>
                <c:formatCode>General</c:formatCode>
                <c:ptCount val="9"/>
                <c:pt idx="0">
                  <c:v>24.928646500000003</c:v>
                </c:pt>
                <c:pt idx="1">
                  <c:v>31.664238500000003</c:v>
                </c:pt>
                <c:pt idx="2">
                  <c:v>33.942421500000002</c:v>
                </c:pt>
                <c:pt idx="3">
                  <c:v>33.670522999999996</c:v>
                </c:pt>
                <c:pt idx="4">
                  <c:v>34.131688000000004</c:v>
                </c:pt>
                <c:pt idx="5">
                  <c:v>31.472706499999997</c:v>
                </c:pt>
                <c:pt idx="6">
                  <c:v>31.559589499999998</c:v>
                </c:pt>
                <c:pt idx="7">
                  <c:v>24.926881000000002</c:v>
                </c:pt>
                <c:pt idx="8">
                  <c:v>28.445602500000007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3D8-406F-A9CA-0F98380992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315840"/>
        <c:axId val="135309568"/>
      </c:lineChart>
      <c:catAx>
        <c:axId val="135284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Día de fermentación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crossAx val="135307648"/>
        <c:crosses val="autoZero"/>
        <c:auto val="1"/>
        <c:lblAlgn val="ctr"/>
        <c:lblOffset val="100"/>
        <c:noMultiLvlLbl val="0"/>
      </c:catAx>
      <c:valAx>
        <c:axId val="13530764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 de la masa °C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5284608"/>
        <c:crosses val="autoZero"/>
        <c:crossBetween val="between"/>
      </c:valAx>
      <c:valAx>
        <c:axId val="13530956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CO"/>
                  <a:t>% de humedad en la masa</a:t>
                </a: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crossAx val="135315840"/>
        <c:crosses val="max"/>
        <c:crossBetween val="between"/>
      </c:valAx>
      <c:catAx>
        <c:axId val="1353158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5309568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7.1626984126984131E-3"/>
          <c:y val="0.90183174133264488"/>
          <c:w val="0.9"/>
          <c:h val="9.2676364400590017E-2"/>
        </c:manualLayout>
      </c:layout>
      <c:overlay val="0"/>
      <c:txPr>
        <a:bodyPr/>
        <a:lstStyle/>
        <a:p>
          <a:pPr>
            <a:defRPr sz="900" b="1"/>
          </a:pPr>
          <a:endParaRPr lang="es-ES"/>
        </a:p>
      </c:txPr>
    </c:legend>
    <c:plotVisOnly val="1"/>
    <c:dispBlanksAs val="gap"/>
    <c:showDLblsOverMax val="0"/>
  </c:chart>
  <c:txPr>
    <a:bodyPr/>
    <a:lstStyle/>
    <a:p>
      <a:pPr>
        <a:defRPr sz="1050"/>
      </a:pPr>
      <a:endParaRPr lang="es-E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05907382758418"/>
          <c:y val="8.8303528317115049E-2"/>
          <c:w val="0.85953430260429542"/>
          <c:h val="0.77610165601497116"/>
        </c:manualLayout>
      </c:layout>
      <c:lineChart>
        <c:grouping val="standard"/>
        <c:varyColors val="0"/>
        <c:ser>
          <c:idx val="0"/>
          <c:order val="0"/>
          <c:cat>
            <c:strRef>
              <c:f>'Humedad masa de fermentación'!$B$102:$B$116</c:f>
              <c:strCache>
                <c:ptCount val="15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  <c:pt idx="7">
                  <c:v>D7</c:v>
                </c:pt>
                <c:pt idx="8">
                  <c:v>D8 </c:v>
                </c:pt>
                <c:pt idx="9">
                  <c:v>D9 </c:v>
                </c:pt>
                <c:pt idx="10">
                  <c:v>S1</c:v>
                </c:pt>
                <c:pt idx="11">
                  <c:v>S2</c:v>
                </c:pt>
                <c:pt idx="12">
                  <c:v>S3</c:v>
                </c:pt>
                <c:pt idx="13">
                  <c:v>S4</c:v>
                </c:pt>
                <c:pt idx="14">
                  <c:v>S5</c:v>
                </c:pt>
              </c:strCache>
            </c:strRef>
          </c:cat>
          <c:val>
            <c:numRef>
              <c:f>'Humedad masa de fermentación'!$C$102:$C$116</c:f>
              <c:numCache>
                <c:formatCode>0.00</c:formatCode>
                <c:ptCount val="15"/>
                <c:pt idx="0">
                  <c:v>60.82</c:v>
                </c:pt>
                <c:pt idx="1">
                  <c:v>56.03</c:v>
                </c:pt>
                <c:pt idx="2">
                  <c:v>53.91</c:v>
                </c:pt>
                <c:pt idx="3">
                  <c:v>55.45</c:v>
                </c:pt>
                <c:pt idx="4">
                  <c:v>53.54</c:v>
                </c:pt>
                <c:pt idx="5">
                  <c:v>52.81</c:v>
                </c:pt>
                <c:pt idx="6">
                  <c:v>51.29</c:v>
                </c:pt>
                <c:pt idx="7">
                  <c:v>50.57</c:v>
                </c:pt>
                <c:pt idx="8">
                  <c:v>47.86</c:v>
                </c:pt>
                <c:pt idx="9">
                  <c:v>46.17</c:v>
                </c:pt>
                <c:pt idx="10">
                  <c:v>19.53</c:v>
                </c:pt>
                <c:pt idx="11">
                  <c:v>14</c:v>
                </c:pt>
                <c:pt idx="12">
                  <c:v>8</c:v>
                </c:pt>
                <c:pt idx="13">
                  <c:v>8</c:v>
                </c:pt>
                <c:pt idx="14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1B-444F-904E-F7ED1C6EBE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179840"/>
        <c:axId val="169333504"/>
      </c:lineChart>
      <c:catAx>
        <c:axId val="156179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9333504"/>
        <c:crosses val="autoZero"/>
        <c:auto val="1"/>
        <c:lblAlgn val="ctr"/>
        <c:lblOffset val="100"/>
        <c:noMultiLvlLbl val="0"/>
      </c:catAx>
      <c:valAx>
        <c:axId val="169333504"/>
        <c:scaling>
          <c:orientation val="minMax"/>
          <c:max val="7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% de Humedad </a:t>
                </a:r>
              </a:p>
            </c:rich>
          </c:tx>
          <c:layout>
            <c:manualLayout>
              <c:xMode val="edge"/>
              <c:yMode val="edge"/>
              <c:x val="9.6226652980718353E-3"/>
              <c:y val="0.29761263726563325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crossAx val="156179840"/>
        <c:crosses val="autoZero"/>
        <c:crossBetween val="between"/>
        <c:majorUnit val="10"/>
        <c:minorUnit val="2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800"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pPr>
      <a:endParaRPr lang="es-E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 sz="900"/>
            </a:pPr>
            <a:r>
              <a:rPr lang="es-CO" sz="900"/>
              <a:t>Relación de la humedad ambiental, del cuarto y la masa de fermentación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Hoja1!$I$1</c:f>
              <c:strCache>
                <c:ptCount val="1"/>
                <c:pt idx="0">
                  <c:v>Humedad del cuarto</c:v>
                </c:pt>
              </c:strCache>
            </c:strRef>
          </c:tx>
          <c:marker>
            <c:symbol val="none"/>
          </c:marker>
          <c:cat>
            <c:strRef>
              <c:f>Hoja1!$G$2:$G$349</c:f>
              <c:strCache>
                <c:ptCount val="339"/>
                <c:pt idx="0">
                  <c:v>D0</c:v>
                </c:pt>
                <c:pt idx="26">
                  <c:v>D1</c:v>
                </c:pt>
                <c:pt idx="52">
                  <c:v>D2</c:v>
                </c:pt>
                <c:pt idx="78">
                  <c:v>D3</c:v>
                </c:pt>
                <c:pt idx="104">
                  <c:v>D4</c:v>
                </c:pt>
                <c:pt idx="130">
                  <c:v>D5</c:v>
                </c:pt>
                <c:pt idx="156">
                  <c:v>D6</c:v>
                </c:pt>
                <c:pt idx="182">
                  <c:v>D7</c:v>
                </c:pt>
                <c:pt idx="208">
                  <c:v>D8</c:v>
                </c:pt>
                <c:pt idx="234">
                  <c:v>S1</c:v>
                </c:pt>
                <c:pt idx="260">
                  <c:v>S2</c:v>
                </c:pt>
                <c:pt idx="286">
                  <c:v>S3</c:v>
                </c:pt>
                <c:pt idx="312">
                  <c:v>S4</c:v>
                </c:pt>
                <c:pt idx="338">
                  <c:v>S5</c:v>
                </c:pt>
              </c:strCache>
            </c:strRef>
          </c:cat>
          <c:val>
            <c:numRef>
              <c:f>Hoja1!$I$2:$I$349</c:f>
              <c:numCache>
                <c:formatCode>General</c:formatCode>
                <c:ptCount val="348"/>
                <c:pt idx="1">
                  <c:v>77.063550000000006</c:v>
                </c:pt>
                <c:pt idx="2">
                  <c:v>57.430399999999999</c:v>
                </c:pt>
                <c:pt idx="3">
                  <c:v>49.092249999999993</c:v>
                </c:pt>
                <c:pt idx="4">
                  <c:v>45.016650000000013</c:v>
                </c:pt>
                <c:pt idx="5">
                  <c:v>47.217449999999999</c:v>
                </c:pt>
                <c:pt idx="6">
                  <c:v>56.519500000000008</c:v>
                </c:pt>
                <c:pt idx="7">
                  <c:v>59.829150000000006</c:v>
                </c:pt>
                <c:pt idx="8">
                  <c:v>67.196700000000007</c:v>
                </c:pt>
                <c:pt idx="9">
                  <c:v>71.996250000000003</c:v>
                </c:pt>
                <c:pt idx="10">
                  <c:v>73.945300000000003</c:v>
                </c:pt>
                <c:pt idx="11">
                  <c:v>76.018349999999984</c:v>
                </c:pt>
                <c:pt idx="12">
                  <c:v>77.426350000000014</c:v>
                </c:pt>
                <c:pt idx="13">
                  <c:v>78.795399999999972</c:v>
                </c:pt>
                <c:pt idx="14">
                  <c:v>80.151300000000006</c:v>
                </c:pt>
                <c:pt idx="16">
                  <c:v>81.715650000000011</c:v>
                </c:pt>
                <c:pt idx="17">
                  <c:v>82.58935000000001</c:v>
                </c:pt>
                <c:pt idx="18">
                  <c:v>82.889050000000012</c:v>
                </c:pt>
                <c:pt idx="19">
                  <c:v>83.358149999999981</c:v>
                </c:pt>
                <c:pt idx="20">
                  <c:v>84.088250000000031</c:v>
                </c:pt>
                <c:pt idx="21">
                  <c:v>84.20570000000005</c:v>
                </c:pt>
                <c:pt idx="22">
                  <c:v>85.410850000000011</c:v>
                </c:pt>
                <c:pt idx="23">
                  <c:v>86.635600000000025</c:v>
                </c:pt>
                <c:pt idx="24">
                  <c:v>82.080699999999993</c:v>
                </c:pt>
                <c:pt idx="25">
                  <c:v>71.201400000000007</c:v>
                </c:pt>
                <c:pt idx="27">
                  <c:v>62.543500000000016</c:v>
                </c:pt>
                <c:pt idx="28">
                  <c:v>56.22375000000001</c:v>
                </c:pt>
                <c:pt idx="29">
                  <c:v>63.693249999999999</c:v>
                </c:pt>
                <c:pt idx="30">
                  <c:v>64.569149999999993</c:v>
                </c:pt>
                <c:pt idx="31">
                  <c:v>61.677300000000002</c:v>
                </c:pt>
                <c:pt idx="32">
                  <c:v>59.994550000000004</c:v>
                </c:pt>
                <c:pt idx="33">
                  <c:v>62.525449999999992</c:v>
                </c:pt>
                <c:pt idx="34">
                  <c:v>70.422499999999985</c:v>
                </c:pt>
                <c:pt idx="35">
                  <c:v>75.079649999999987</c:v>
                </c:pt>
                <c:pt idx="36">
                  <c:v>77.634900000000002</c:v>
                </c:pt>
                <c:pt idx="37">
                  <c:v>79.316899999999961</c:v>
                </c:pt>
                <c:pt idx="38">
                  <c:v>80.542249999999996</c:v>
                </c:pt>
                <c:pt idx="39">
                  <c:v>81.546299999999974</c:v>
                </c:pt>
                <c:pt idx="40">
                  <c:v>82.341550000000026</c:v>
                </c:pt>
                <c:pt idx="42">
                  <c:v>82.719700000000017</c:v>
                </c:pt>
                <c:pt idx="43">
                  <c:v>83.25409999999998</c:v>
                </c:pt>
                <c:pt idx="44">
                  <c:v>83.618899999999968</c:v>
                </c:pt>
                <c:pt idx="45">
                  <c:v>84.818400000000025</c:v>
                </c:pt>
                <c:pt idx="46">
                  <c:v>84.414300000000011</c:v>
                </c:pt>
                <c:pt idx="47">
                  <c:v>84.166500000000013</c:v>
                </c:pt>
                <c:pt idx="48">
                  <c:v>84.831400000000002</c:v>
                </c:pt>
                <c:pt idx="49">
                  <c:v>84.455799999999996</c:v>
                </c:pt>
                <c:pt idx="50">
                  <c:v>74.26755</c:v>
                </c:pt>
                <c:pt idx="51">
                  <c:v>64.581949999999992</c:v>
                </c:pt>
                <c:pt idx="53">
                  <c:v>59.686799999999984</c:v>
                </c:pt>
                <c:pt idx="54">
                  <c:v>51.048449999999995</c:v>
                </c:pt>
                <c:pt idx="55">
                  <c:v>45.057450000000003</c:v>
                </c:pt>
                <c:pt idx="56">
                  <c:v>43.275700000000015</c:v>
                </c:pt>
                <c:pt idx="57">
                  <c:v>48.800749999999994</c:v>
                </c:pt>
                <c:pt idx="58">
                  <c:v>60.153950000000009</c:v>
                </c:pt>
                <c:pt idx="59">
                  <c:v>64.492950000000008</c:v>
                </c:pt>
                <c:pt idx="60">
                  <c:v>68.389900000000026</c:v>
                </c:pt>
                <c:pt idx="61">
                  <c:v>72.455150000000003</c:v>
                </c:pt>
                <c:pt idx="62">
                  <c:v>74.597200000000001</c:v>
                </c:pt>
                <c:pt idx="63">
                  <c:v>76.552949999999996</c:v>
                </c:pt>
                <c:pt idx="64">
                  <c:v>78.117400000000004</c:v>
                </c:pt>
                <c:pt idx="65">
                  <c:v>79.395149999999987</c:v>
                </c:pt>
                <c:pt idx="66">
                  <c:v>80.438050000000004</c:v>
                </c:pt>
                <c:pt idx="68">
                  <c:v>80.907299999999992</c:v>
                </c:pt>
                <c:pt idx="69">
                  <c:v>81.48099999999998</c:v>
                </c:pt>
                <c:pt idx="70">
                  <c:v>82.406750000000017</c:v>
                </c:pt>
                <c:pt idx="71">
                  <c:v>83.306099999999986</c:v>
                </c:pt>
                <c:pt idx="72">
                  <c:v>83.996949999999998</c:v>
                </c:pt>
                <c:pt idx="73">
                  <c:v>83.736249999999998</c:v>
                </c:pt>
                <c:pt idx="74">
                  <c:v>84.94874999999999</c:v>
                </c:pt>
                <c:pt idx="75">
                  <c:v>84.61014999999999</c:v>
                </c:pt>
                <c:pt idx="76">
                  <c:v>77.126599999999982</c:v>
                </c:pt>
                <c:pt idx="77">
                  <c:v>68.49145</c:v>
                </c:pt>
                <c:pt idx="79">
                  <c:v>63.381299999999989</c:v>
                </c:pt>
                <c:pt idx="80">
                  <c:v>59.982699999999987</c:v>
                </c:pt>
                <c:pt idx="81">
                  <c:v>56.099599999999995</c:v>
                </c:pt>
                <c:pt idx="82">
                  <c:v>53.530800000000013</c:v>
                </c:pt>
                <c:pt idx="83">
                  <c:v>53.296150000000011</c:v>
                </c:pt>
                <c:pt idx="84">
                  <c:v>57.544550000000001</c:v>
                </c:pt>
                <c:pt idx="85">
                  <c:v>63.189549999999997</c:v>
                </c:pt>
                <c:pt idx="86">
                  <c:v>69.735199999999992</c:v>
                </c:pt>
                <c:pt idx="87">
                  <c:v>72.49675000000002</c:v>
                </c:pt>
                <c:pt idx="88">
                  <c:v>74.83189999999999</c:v>
                </c:pt>
                <c:pt idx="89">
                  <c:v>76.618000000000009</c:v>
                </c:pt>
                <c:pt idx="90">
                  <c:v>77.700100000000006</c:v>
                </c:pt>
                <c:pt idx="91">
                  <c:v>79.029999999999987</c:v>
                </c:pt>
                <c:pt idx="92">
                  <c:v>80.164299999999997</c:v>
                </c:pt>
                <c:pt idx="94">
                  <c:v>80.307600000000008</c:v>
                </c:pt>
                <c:pt idx="95">
                  <c:v>80.34680000000003</c:v>
                </c:pt>
                <c:pt idx="96">
                  <c:v>80.555500000000009</c:v>
                </c:pt>
                <c:pt idx="97">
                  <c:v>80.750950000000003</c:v>
                </c:pt>
                <c:pt idx="98">
                  <c:v>80.959499999999991</c:v>
                </c:pt>
                <c:pt idx="99">
                  <c:v>81.363649999999978</c:v>
                </c:pt>
                <c:pt idx="100">
                  <c:v>82.497949999999989</c:v>
                </c:pt>
                <c:pt idx="101">
                  <c:v>77.908800000000014</c:v>
                </c:pt>
                <c:pt idx="102">
                  <c:v>74.471550000000008</c:v>
                </c:pt>
                <c:pt idx="103">
                  <c:v>65.330700000000007</c:v>
                </c:pt>
                <c:pt idx="105">
                  <c:v>62.050599999999996</c:v>
                </c:pt>
                <c:pt idx="106">
                  <c:v>56.914699999999996</c:v>
                </c:pt>
                <c:pt idx="107">
                  <c:v>57.264700000000005</c:v>
                </c:pt>
                <c:pt idx="108">
                  <c:v>57.276400000000002</c:v>
                </c:pt>
                <c:pt idx="109">
                  <c:v>59.342500000000008</c:v>
                </c:pt>
                <c:pt idx="110">
                  <c:v>63.363199999999992</c:v>
                </c:pt>
                <c:pt idx="111">
                  <c:v>69.963800000000006</c:v>
                </c:pt>
                <c:pt idx="112">
                  <c:v>72.714100000000002</c:v>
                </c:pt>
                <c:pt idx="113">
                  <c:v>74.988299999999995</c:v>
                </c:pt>
                <c:pt idx="114">
                  <c:v>76.448549999999997</c:v>
                </c:pt>
                <c:pt idx="115">
                  <c:v>77.452349999999996</c:v>
                </c:pt>
                <c:pt idx="116">
                  <c:v>78.469449999999981</c:v>
                </c:pt>
                <c:pt idx="117">
                  <c:v>79.96875</c:v>
                </c:pt>
                <c:pt idx="118">
                  <c:v>79.681900000000013</c:v>
                </c:pt>
                <c:pt idx="120">
                  <c:v>80.69874999999999</c:v>
                </c:pt>
                <c:pt idx="121">
                  <c:v>81.363699999999994</c:v>
                </c:pt>
                <c:pt idx="122">
                  <c:v>81.663749999999993</c:v>
                </c:pt>
                <c:pt idx="123">
                  <c:v>82.393650000000008</c:v>
                </c:pt>
                <c:pt idx="124">
                  <c:v>83.30619999999999</c:v>
                </c:pt>
                <c:pt idx="125">
                  <c:v>83.684200000000004</c:v>
                </c:pt>
                <c:pt idx="126">
                  <c:v>84.570649999999986</c:v>
                </c:pt>
                <c:pt idx="127">
                  <c:v>84.088350000000005</c:v>
                </c:pt>
                <c:pt idx="128">
                  <c:v>79.06910000000002</c:v>
                </c:pt>
                <c:pt idx="129">
                  <c:v>76.044349999999994</c:v>
                </c:pt>
                <c:pt idx="131">
                  <c:v>73.437550000000002</c:v>
                </c:pt>
                <c:pt idx="132">
                  <c:v>67.387</c:v>
                </c:pt>
                <c:pt idx="133">
                  <c:v>64.924499999999995</c:v>
                </c:pt>
                <c:pt idx="134">
                  <c:v>69.075250000000011</c:v>
                </c:pt>
                <c:pt idx="135">
                  <c:v>74.155349999999984</c:v>
                </c:pt>
                <c:pt idx="136">
                  <c:v>77.100499999999982</c:v>
                </c:pt>
                <c:pt idx="137">
                  <c:v>79.681950000000001</c:v>
                </c:pt>
                <c:pt idx="138">
                  <c:v>81.468099999999978</c:v>
                </c:pt>
                <c:pt idx="139">
                  <c:v>82.341450000000009</c:v>
                </c:pt>
                <c:pt idx="140">
                  <c:v>83.423549999999992</c:v>
                </c:pt>
                <c:pt idx="141">
                  <c:v>84.127400000000009</c:v>
                </c:pt>
                <c:pt idx="142">
                  <c:v>84.844500000000011</c:v>
                </c:pt>
                <c:pt idx="143">
                  <c:v>85.418499999999995</c:v>
                </c:pt>
                <c:pt idx="144">
                  <c:v>85.642399999999995</c:v>
                </c:pt>
                <c:pt idx="146">
                  <c:v>86.142299999999977</c:v>
                </c:pt>
                <c:pt idx="147">
                  <c:v>86.274800000000027</c:v>
                </c:pt>
                <c:pt idx="148">
                  <c:v>86.74150000000003</c:v>
                </c:pt>
                <c:pt idx="149">
                  <c:v>86.861349999999987</c:v>
                </c:pt>
                <c:pt idx="150">
                  <c:v>87.235800000000012</c:v>
                </c:pt>
                <c:pt idx="151">
                  <c:v>87.115400000000008</c:v>
                </c:pt>
                <c:pt idx="152">
                  <c:v>87.731099999999998</c:v>
                </c:pt>
                <c:pt idx="153">
                  <c:v>88.279599999999974</c:v>
                </c:pt>
                <c:pt idx="154">
                  <c:v>86.053299999999993</c:v>
                </c:pt>
                <c:pt idx="155">
                  <c:v>80.438050000000004</c:v>
                </c:pt>
                <c:pt idx="157">
                  <c:v>69.235549999999989</c:v>
                </c:pt>
                <c:pt idx="158">
                  <c:v>60.882599999999989</c:v>
                </c:pt>
                <c:pt idx="159">
                  <c:v>58.706800000000001</c:v>
                </c:pt>
                <c:pt idx="160">
                  <c:v>63.820149999999991</c:v>
                </c:pt>
                <c:pt idx="161">
                  <c:v>67.729749999999996</c:v>
                </c:pt>
                <c:pt idx="162">
                  <c:v>69.570250000000016</c:v>
                </c:pt>
                <c:pt idx="163">
                  <c:v>71.919599999999988</c:v>
                </c:pt>
                <c:pt idx="164">
                  <c:v>74.44104999999999</c:v>
                </c:pt>
                <c:pt idx="165">
                  <c:v>77.217749999999981</c:v>
                </c:pt>
                <c:pt idx="166">
                  <c:v>79.394949999999994</c:v>
                </c:pt>
                <c:pt idx="167">
                  <c:v>80.594400000000007</c:v>
                </c:pt>
                <c:pt idx="168">
                  <c:v>82.784700000000001</c:v>
                </c:pt>
                <c:pt idx="169">
                  <c:v>83.736299999999986</c:v>
                </c:pt>
                <c:pt idx="170">
                  <c:v>84.518550000000033</c:v>
                </c:pt>
                <c:pt idx="172">
                  <c:v>85.327449999999999</c:v>
                </c:pt>
                <c:pt idx="173">
                  <c:v>85.549299999999988</c:v>
                </c:pt>
                <c:pt idx="174">
                  <c:v>86.31389999999999</c:v>
                </c:pt>
                <c:pt idx="175">
                  <c:v>86.847850000000008</c:v>
                </c:pt>
                <c:pt idx="176">
                  <c:v>87.195700000000016</c:v>
                </c:pt>
                <c:pt idx="177">
                  <c:v>87.530350000000027</c:v>
                </c:pt>
                <c:pt idx="178">
                  <c:v>87.824600000000004</c:v>
                </c:pt>
                <c:pt idx="179">
                  <c:v>88.185899999999975</c:v>
                </c:pt>
                <c:pt idx="180">
                  <c:v>86.982249999999993</c:v>
                </c:pt>
                <c:pt idx="181">
                  <c:v>85.313849999999974</c:v>
                </c:pt>
                <c:pt idx="183">
                  <c:v>84.663149999999987</c:v>
                </c:pt>
                <c:pt idx="184">
                  <c:v>86.557050000000004</c:v>
                </c:pt>
                <c:pt idx="185">
                  <c:v>82.889049999999997</c:v>
                </c:pt>
                <c:pt idx="186">
                  <c:v>81.585400000000007</c:v>
                </c:pt>
                <c:pt idx="187">
                  <c:v>80.112200000000001</c:v>
                </c:pt>
                <c:pt idx="188">
                  <c:v>83.332199999999972</c:v>
                </c:pt>
                <c:pt idx="189">
                  <c:v>84.205550000000031</c:v>
                </c:pt>
                <c:pt idx="190">
                  <c:v>85.404999999999987</c:v>
                </c:pt>
                <c:pt idx="191">
                  <c:v>86.326499999999982</c:v>
                </c:pt>
                <c:pt idx="192">
                  <c:v>86.874600000000001</c:v>
                </c:pt>
                <c:pt idx="193">
                  <c:v>87.57050000000001</c:v>
                </c:pt>
                <c:pt idx="194">
                  <c:v>88.038699999999977</c:v>
                </c:pt>
                <c:pt idx="195">
                  <c:v>88.506949999999989</c:v>
                </c:pt>
                <c:pt idx="196">
                  <c:v>88.573899999999995</c:v>
                </c:pt>
                <c:pt idx="198">
                  <c:v>88.640749999999997</c:v>
                </c:pt>
                <c:pt idx="199">
                  <c:v>88.587349999999986</c:v>
                </c:pt>
                <c:pt idx="200">
                  <c:v>88.480249999999984</c:v>
                </c:pt>
                <c:pt idx="201">
                  <c:v>88.814750000000018</c:v>
                </c:pt>
                <c:pt idx="202">
                  <c:v>89.136050000000012</c:v>
                </c:pt>
                <c:pt idx="203">
                  <c:v>89.229650000000021</c:v>
                </c:pt>
                <c:pt idx="204">
                  <c:v>89.697749999999971</c:v>
                </c:pt>
                <c:pt idx="205">
                  <c:v>89.818199999999976</c:v>
                </c:pt>
                <c:pt idx="206">
                  <c:v>87.356600000000029</c:v>
                </c:pt>
                <c:pt idx="207">
                  <c:v>84.845950000000002</c:v>
                </c:pt>
                <c:pt idx="209">
                  <c:v>72.380050000000011</c:v>
                </c:pt>
                <c:pt idx="210">
                  <c:v>66.092300000000009</c:v>
                </c:pt>
                <c:pt idx="211">
                  <c:v>61.84105000000001</c:v>
                </c:pt>
                <c:pt idx="212">
                  <c:v>61.285199999999996</c:v>
                </c:pt>
                <c:pt idx="213">
                  <c:v>65.673349999999999</c:v>
                </c:pt>
                <c:pt idx="214">
                  <c:v>66.701549999999983</c:v>
                </c:pt>
                <c:pt idx="215">
                  <c:v>69.836800000000011</c:v>
                </c:pt>
                <c:pt idx="216">
                  <c:v>72.1755</c:v>
                </c:pt>
                <c:pt idx="217">
                  <c:v>75.431650000000019</c:v>
                </c:pt>
                <c:pt idx="218">
                  <c:v>77.374249999999989</c:v>
                </c:pt>
                <c:pt idx="219">
                  <c:v>81.533150000000006</c:v>
                </c:pt>
                <c:pt idx="220">
                  <c:v>83.566800000000001</c:v>
                </c:pt>
                <c:pt idx="221">
                  <c:v>84.479400000000027</c:v>
                </c:pt>
                <c:pt idx="222">
                  <c:v>84.870550000000023</c:v>
                </c:pt>
                <c:pt idx="224">
                  <c:v>85.536050000000003</c:v>
                </c:pt>
                <c:pt idx="225">
                  <c:v>86.061499999999995</c:v>
                </c:pt>
                <c:pt idx="226">
                  <c:v>86.727549999999994</c:v>
                </c:pt>
                <c:pt idx="227">
                  <c:v>86.968249999999983</c:v>
                </c:pt>
                <c:pt idx="228">
                  <c:v>87.04849999999999</c:v>
                </c:pt>
                <c:pt idx="229">
                  <c:v>87.182350000000014</c:v>
                </c:pt>
                <c:pt idx="230">
                  <c:v>87.851449999999971</c:v>
                </c:pt>
                <c:pt idx="231">
                  <c:v>87.090050000000005</c:v>
                </c:pt>
                <c:pt idx="232">
                  <c:v>84.9619</c:v>
                </c:pt>
                <c:pt idx="233">
                  <c:v>82.719650000000016</c:v>
                </c:pt>
                <c:pt idx="235">
                  <c:v>81.677000000000007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50-4185-BA66-35D36265E3F8}"/>
            </c:ext>
          </c:extLst>
        </c:ser>
        <c:ser>
          <c:idx val="1"/>
          <c:order val="1"/>
          <c:tx>
            <c:strRef>
              <c:f>Hoja1!$J$1</c:f>
              <c:strCache>
                <c:ptCount val="1"/>
                <c:pt idx="0">
                  <c:v>Humedad ambiental</c:v>
                </c:pt>
              </c:strCache>
            </c:strRef>
          </c:tx>
          <c:spPr>
            <a:ln>
              <a:solidFill>
                <a:schemeClr val="accent6"/>
              </a:solidFill>
            </a:ln>
          </c:spPr>
          <c:marker>
            <c:symbol val="none"/>
          </c:marker>
          <c:val>
            <c:numRef>
              <c:f>Hoja1!$J$2:$J$349</c:f>
              <c:numCache>
                <c:formatCode>General</c:formatCode>
                <c:ptCount val="348"/>
                <c:pt idx="0">
                  <c:v>68.196472857142865</c:v>
                </c:pt>
                <c:pt idx="1">
                  <c:v>58.56382</c:v>
                </c:pt>
                <c:pt idx="2">
                  <c:v>53.668599999999998</c:v>
                </c:pt>
                <c:pt idx="3">
                  <c:v>53.466769999999997</c:v>
                </c:pt>
                <c:pt idx="4">
                  <c:v>43.086280000000002</c:v>
                </c:pt>
                <c:pt idx="5">
                  <c:v>44.751049999999999</c:v>
                </c:pt>
                <c:pt idx="6">
                  <c:v>53.846939999999996</c:v>
                </c:pt>
                <c:pt idx="7">
                  <c:v>58.906579999999998</c:v>
                </c:pt>
                <c:pt idx="8">
                  <c:v>67.131020000000007</c:v>
                </c:pt>
                <c:pt idx="9">
                  <c:v>79.377269999999996</c:v>
                </c:pt>
                <c:pt idx="10">
                  <c:v>82.417689999999993</c:v>
                </c:pt>
                <c:pt idx="11">
                  <c:v>82.200940000000003</c:v>
                </c:pt>
                <c:pt idx="12">
                  <c:v>83.790430000000001</c:v>
                </c:pt>
                <c:pt idx="13">
                  <c:v>93.564189999999996</c:v>
                </c:pt>
                <c:pt idx="14">
                  <c:v>99.979039999999998</c:v>
                </c:pt>
                <c:pt idx="15">
                  <c:v>95.174109000000001</c:v>
                </c:pt>
                <c:pt idx="16">
                  <c:v>99.988789999999995</c:v>
                </c:pt>
                <c:pt idx="17">
                  <c:v>99.992679999999993</c:v>
                </c:pt>
                <c:pt idx="18">
                  <c:v>99.911730000000006</c:v>
                </c:pt>
                <c:pt idx="19">
                  <c:v>99.986649999999997</c:v>
                </c:pt>
                <c:pt idx="20">
                  <c:v>99.991489999999999</c:v>
                </c:pt>
                <c:pt idx="21">
                  <c:v>99.987530000000007</c:v>
                </c:pt>
                <c:pt idx="22">
                  <c:v>99.984089999999995</c:v>
                </c:pt>
                <c:pt idx="23">
                  <c:v>99.989890000000003</c:v>
                </c:pt>
                <c:pt idx="24">
                  <c:v>80.231570000000005</c:v>
                </c:pt>
                <c:pt idx="25">
                  <c:v>71.676670000000001</c:v>
                </c:pt>
                <c:pt idx="26">
                  <c:v>74.943345000000008</c:v>
                </c:pt>
                <c:pt idx="27">
                  <c:v>59.175220000000003</c:v>
                </c:pt>
                <c:pt idx="28">
                  <c:v>51.622599999999998</c:v>
                </c:pt>
                <c:pt idx="29">
                  <c:v>59.83137</c:v>
                </c:pt>
                <c:pt idx="30">
                  <c:v>60.79504</c:v>
                </c:pt>
                <c:pt idx="31">
                  <c:v>59.697490000000002</c:v>
                </c:pt>
                <c:pt idx="32">
                  <c:v>51.206809999999997</c:v>
                </c:pt>
                <c:pt idx="33">
                  <c:v>54.940240000000003</c:v>
                </c:pt>
                <c:pt idx="34">
                  <c:v>66.974879999999999</c:v>
                </c:pt>
                <c:pt idx="35">
                  <c:v>85.037840000000003</c:v>
                </c:pt>
                <c:pt idx="36">
                  <c:v>99.974590000000006</c:v>
                </c:pt>
                <c:pt idx="37">
                  <c:v>99.996799999999993</c:v>
                </c:pt>
                <c:pt idx="38">
                  <c:v>99.981759999999994</c:v>
                </c:pt>
                <c:pt idx="39">
                  <c:v>99.990889999999993</c:v>
                </c:pt>
                <c:pt idx="40">
                  <c:v>99.981300000000005</c:v>
                </c:pt>
                <c:pt idx="41">
                  <c:v>93.124561</c:v>
                </c:pt>
                <c:pt idx="42">
                  <c:v>99.982860000000002</c:v>
                </c:pt>
                <c:pt idx="43">
                  <c:v>99.989490000000004</c:v>
                </c:pt>
                <c:pt idx="44">
                  <c:v>99.986379999999997</c:v>
                </c:pt>
                <c:pt idx="45">
                  <c:v>99.982420000000005</c:v>
                </c:pt>
                <c:pt idx="46">
                  <c:v>99.979590000000002</c:v>
                </c:pt>
                <c:pt idx="47">
                  <c:v>99.980720000000005</c:v>
                </c:pt>
                <c:pt idx="48">
                  <c:v>99.975070000000002</c:v>
                </c:pt>
                <c:pt idx="49">
                  <c:v>99.979640000000003</c:v>
                </c:pt>
                <c:pt idx="50">
                  <c:v>69.029949999999999</c:v>
                </c:pt>
                <c:pt idx="51">
                  <c:v>62.359490000000001</c:v>
                </c:pt>
                <c:pt idx="52">
                  <c:v>69.132864285714291</c:v>
                </c:pt>
                <c:pt idx="53">
                  <c:v>62.905850000000001</c:v>
                </c:pt>
                <c:pt idx="54">
                  <c:v>50.533140000000003</c:v>
                </c:pt>
                <c:pt idx="55">
                  <c:v>41.427529999999997</c:v>
                </c:pt>
                <c:pt idx="56">
                  <c:v>42.737450000000003</c:v>
                </c:pt>
                <c:pt idx="57">
                  <c:v>40.659610000000001</c:v>
                </c:pt>
                <c:pt idx="58">
                  <c:v>58.204639999999998</c:v>
                </c:pt>
                <c:pt idx="59">
                  <c:v>57.301569999999998</c:v>
                </c:pt>
                <c:pt idx="60">
                  <c:v>63.134279999999997</c:v>
                </c:pt>
                <c:pt idx="61">
                  <c:v>81.415400000000005</c:v>
                </c:pt>
                <c:pt idx="62">
                  <c:v>85.145510000000002</c:v>
                </c:pt>
                <c:pt idx="63">
                  <c:v>88.658360000000002</c:v>
                </c:pt>
                <c:pt idx="64">
                  <c:v>96.399190000000004</c:v>
                </c:pt>
                <c:pt idx="65">
                  <c:v>99.989810000000006</c:v>
                </c:pt>
                <c:pt idx="66">
                  <c:v>99.347759999999994</c:v>
                </c:pt>
                <c:pt idx="67">
                  <c:v>94.18988800000001</c:v>
                </c:pt>
                <c:pt idx="68">
                  <c:v>99.989879999999999</c:v>
                </c:pt>
                <c:pt idx="69">
                  <c:v>98.593980000000002</c:v>
                </c:pt>
                <c:pt idx="70">
                  <c:v>99.986400000000003</c:v>
                </c:pt>
                <c:pt idx="71">
                  <c:v>99.989230000000006</c:v>
                </c:pt>
                <c:pt idx="72">
                  <c:v>99.985830000000007</c:v>
                </c:pt>
                <c:pt idx="73">
                  <c:v>99.9803</c:v>
                </c:pt>
                <c:pt idx="74">
                  <c:v>99.991230000000002</c:v>
                </c:pt>
                <c:pt idx="75">
                  <c:v>99.991230000000002</c:v>
                </c:pt>
                <c:pt idx="76">
                  <c:v>79.033940000000001</c:v>
                </c:pt>
                <c:pt idx="77">
                  <c:v>64.356859999999998</c:v>
                </c:pt>
                <c:pt idx="78">
                  <c:v>70.044683571428564</c:v>
                </c:pt>
                <c:pt idx="79">
                  <c:v>63.23263</c:v>
                </c:pt>
                <c:pt idx="80">
                  <c:v>53.14282</c:v>
                </c:pt>
                <c:pt idx="81">
                  <c:v>55.049759999999999</c:v>
                </c:pt>
                <c:pt idx="82">
                  <c:v>48.340940000000003</c:v>
                </c:pt>
                <c:pt idx="83">
                  <c:v>49.342329999999997</c:v>
                </c:pt>
                <c:pt idx="84">
                  <c:v>46.736139999999999</c:v>
                </c:pt>
                <c:pt idx="85">
                  <c:v>48.789520000000003</c:v>
                </c:pt>
                <c:pt idx="86">
                  <c:v>72.777299999999997</c:v>
                </c:pt>
                <c:pt idx="87">
                  <c:v>79.07132</c:v>
                </c:pt>
                <c:pt idx="88">
                  <c:v>84.967380000000006</c:v>
                </c:pt>
                <c:pt idx="89">
                  <c:v>88.048289999999994</c:v>
                </c:pt>
                <c:pt idx="90">
                  <c:v>91.150279999999995</c:v>
                </c:pt>
                <c:pt idx="91">
                  <c:v>99.988200000000006</c:v>
                </c:pt>
                <c:pt idx="92">
                  <c:v>99.988659999999996</c:v>
                </c:pt>
                <c:pt idx="93">
                  <c:v>91.198937999999998</c:v>
                </c:pt>
                <c:pt idx="94">
                  <c:v>99.986400000000003</c:v>
                </c:pt>
                <c:pt idx="95">
                  <c:v>99.988659999999996</c:v>
                </c:pt>
                <c:pt idx="96">
                  <c:v>99.98545</c:v>
                </c:pt>
                <c:pt idx="97">
                  <c:v>99.981539999999995</c:v>
                </c:pt>
                <c:pt idx="98">
                  <c:v>99.98809</c:v>
                </c:pt>
                <c:pt idx="99">
                  <c:v>99.980289999999997</c:v>
                </c:pt>
                <c:pt idx="100">
                  <c:v>99.986800000000002</c:v>
                </c:pt>
                <c:pt idx="101">
                  <c:v>78.509450000000001</c:v>
                </c:pt>
                <c:pt idx="102">
                  <c:v>72.181470000000004</c:v>
                </c:pt>
                <c:pt idx="103">
                  <c:v>61.401229999999998</c:v>
                </c:pt>
                <c:pt idx="104">
                  <c:v>69.827911428571426</c:v>
                </c:pt>
                <c:pt idx="105">
                  <c:v>57.103940000000001</c:v>
                </c:pt>
                <c:pt idx="106">
                  <c:v>53.430590000000002</c:v>
                </c:pt>
                <c:pt idx="107">
                  <c:v>50.934550000000002</c:v>
                </c:pt>
                <c:pt idx="108">
                  <c:v>56.66386</c:v>
                </c:pt>
                <c:pt idx="109">
                  <c:v>52.509509999999999</c:v>
                </c:pt>
                <c:pt idx="110">
                  <c:v>57.227490000000003</c:v>
                </c:pt>
                <c:pt idx="111">
                  <c:v>61.899270000000001</c:v>
                </c:pt>
                <c:pt idx="112">
                  <c:v>70.592569999999995</c:v>
                </c:pt>
                <c:pt idx="113">
                  <c:v>79.847499999999997</c:v>
                </c:pt>
                <c:pt idx="114">
                  <c:v>82.379019999999997</c:v>
                </c:pt>
                <c:pt idx="115">
                  <c:v>83.288589999999999</c:v>
                </c:pt>
                <c:pt idx="116">
                  <c:v>87.366569999999996</c:v>
                </c:pt>
                <c:pt idx="117">
                  <c:v>99.974310000000003</c:v>
                </c:pt>
                <c:pt idx="118">
                  <c:v>84.372990000000001</c:v>
                </c:pt>
                <c:pt idx="119">
                  <c:v>95.343901000000002</c:v>
                </c:pt>
                <c:pt idx="120">
                  <c:v>99.977670000000003</c:v>
                </c:pt>
                <c:pt idx="121">
                  <c:v>99.967770000000002</c:v>
                </c:pt>
                <c:pt idx="122">
                  <c:v>99.983189999999993</c:v>
                </c:pt>
                <c:pt idx="123">
                  <c:v>99.985659999999996</c:v>
                </c:pt>
                <c:pt idx="124">
                  <c:v>99.987570000000005</c:v>
                </c:pt>
                <c:pt idx="125">
                  <c:v>99.980739999999997</c:v>
                </c:pt>
                <c:pt idx="126">
                  <c:v>99.982169999999996</c:v>
                </c:pt>
                <c:pt idx="127">
                  <c:v>99.990219999999994</c:v>
                </c:pt>
                <c:pt idx="128">
                  <c:v>76.36927</c:v>
                </c:pt>
                <c:pt idx="129">
                  <c:v>77.214749999999995</c:v>
                </c:pt>
                <c:pt idx="130">
                  <c:v>87.177036428571441</c:v>
                </c:pt>
                <c:pt idx="131">
                  <c:v>68.541290000000004</c:v>
                </c:pt>
                <c:pt idx="132">
                  <c:v>62.487009999999998</c:v>
                </c:pt>
                <c:pt idx="133">
                  <c:v>62.636830000000003</c:v>
                </c:pt>
                <c:pt idx="134">
                  <c:v>65.180499999999995</c:v>
                </c:pt>
                <c:pt idx="135">
                  <c:v>76.05</c:v>
                </c:pt>
                <c:pt idx="136">
                  <c:v>86.05283</c:v>
                </c:pt>
                <c:pt idx="137">
                  <c:v>99.920190000000005</c:v>
                </c:pt>
                <c:pt idx="138">
                  <c:v>99.694990000000004</c:v>
                </c:pt>
                <c:pt idx="139">
                  <c:v>99.975049999999996</c:v>
                </c:pt>
                <c:pt idx="140">
                  <c:v>99.978970000000004</c:v>
                </c:pt>
                <c:pt idx="141">
                  <c:v>99.988960000000006</c:v>
                </c:pt>
                <c:pt idx="142">
                  <c:v>99.992069999999998</c:v>
                </c:pt>
                <c:pt idx="143">
                  <c:v>99.988659999999996</c:v>
                </c:pt>
                <c:pt idx="144">
                  <c:v>99.991159999999994</c:v>
                </c:pt>
                <c:pt idx="145">
                  <c:v>97.332256000000001</c:v>
                </c:pt>
                <c:pt idx="146">
                  <c:v>99.992580000000004</c:v>
                </c:pt>
                <c:pt idx="147">
                  <c:v>99.986720000000005</c:v>
                </c:pt>
                <c:pt idx="148">
                  <c:v>99.985309999999998</c:v>
                </c:pt>
                <c:pt idx="149">
                  <c:v>99.990269999999995</c:v>
                </c:pt>
                <c:pt idx="150">
                  <c:v>99.990840000000006</c:v>
                </c:pt>
                <c:pt idx="151">
                  <c:v>99.986400000000003</c:v>
                </c:pt>
                <c:pt idx="152">
                  <c:v>99.985830000000007</c:v>
                </c:pt>
                <c:pt idx="153">
                  <c:v>99.990930000000006</c:v>
                </c:pt>
                <c:pt idx="154">
                  <c:v>99.919460000000001</c:v>
                </c:pt>
                <c:pt idx="155">
                  <c:v>73.494219999999999</c:v>
                </c:pt>
                <c:pt idx="156">
                  <c:v>77.348212857142855</c:v>
                </c:pt>
                <c:pt idx="157">
                  <c:v>66.736840000000001</c:v>
                </c:pt>
                <c:pt idx="158">
                  <c:v>56.571129999999997</c:v>
                </c:pt>
                <c:pt idx="159">
                  <c:v>58.573230000000002</c:v>
                </c:pt>
                <c:pt idx="160">
                  <c:v>57.326709999999999</c:v>
                </c:pt>
                <c:pt idx="161">
                  <c:v>64.457120000000003</c:v>
                </c:pt>
                <c:pt idx="162">
                  <c:v>66.351820000000004</c:v>
                </c:pt>
                <c:pt idx="163">
                  <c:v>74.343590000000006</c:v>
                </c:pt>
                <c:pt idx="164">
                  <c:v>75.307940000000002</c:v>
                </c:pt>
                <c:pt idx="165">
                  <c:v>86.485690000000005</c:v>
                </c:pt>
                <c:pt idx="166">
                  <c:v>87.232479999999995</c:v>
                </c:pt>
                <c:pt idx="167">
                  <c:v>89.559579999999997</c:v>
                </c:pt>
                <c:pt idx="168">
                  <c:v>99.96499</c:v>
                </c:pt>
                <c:pt idx="169">
                  <c:v>99.979609999999994</c:v>
                </c:pt>
                <c:pt idx="170">
                  <c:v>99.984250000000003</c:v>
                </c:pt>
                <c:pt idx="171">
                  <c:v>98.289478000000003</c:v>
                </c:pt>
                <c:pt idx="172">
                  <c:v>99.984729999999999</c:v>
                </c:pt>
                <c:pt idx="173">
                  <c:v>99.987849999999995</c:v>
                </c:pt>
                <c:pt idx="174">
                  <c:v>99.988439999999997</c:v>
                </c:pt>
                <c:pt idx="175">
                  <c:v>99.992069999999998</c:v>
                </c:pt>
                <c:pt idx="176">
                  <c:v>99.992040000000003</c:v>
                </c:pt>
                <c:pt idx="177">
                  <c:v>99.990750000000006</c:v>
                </c:pt>
                <c:pt idx="178">
                  <c:v>99.988169999999997</c:v>
                </c:pt>
                <c:pt idx="179">
                  <c:v>99.986630000000005</c:v>
                </c:pt>
                <c:pt idx="180">
                  <c:v>99.916349999999994</c:v>
                </c:pt>
                <c:pt idx="181">
                  <c:v>83.067750000000004</c:v>
                </c:pt>
                <c:pt idx="182">
                  <c:v>90.230030714285704</c:v>
                </c:pt>
                <c:pt idx="183">
                  <c:v>86.237210000000005</c:v>
                </c:pt>
                <c:pt idx="184">
                  <c:v>86.860200000000006</c:v>
                </c:pt>
                <c:pt idx="185">
                  <c:v>79.083839999999995</c:v>
                </c:pt>
                <c:pt idx="186">
                  <c:v>74.753990000000002</c:v>
                </c:pt>
                <c:pt idx="187">
                  <c:v>69.713800000000006</c:v>
                </c:pt>
                <c:pt idx="188">
                  <c:v>90.643159999999995</c:v>
                </c:pt>
                <c:pt idx="189">
                  <c:v>86.816119999999998</c:v>
                </c:pt>
                <c:pt idx="190">
                  <c:v>89.246120000000005</c:v>
                </c:pt>
                <c:pt idx="191">
                  <c:v>99.936999999999998</c:v>
                </c:pt>
                <c:pt idx="192">
                  <c:v>99.968909999999994</c:v>
                </c:pt>
                <c:pt idx="193">
                  <c:v>99.985039999999998</c:v>
                </c:pt>
                <c:pt idx="194">
                  <c:v>99.992620000000002</c:v>
                </c:pt>
                <c:pt idx="195">
                  <c:v>99.991489999999999</c:v>
                </c:pt>
                <c:pt idx="196">
                  <c:v>99.990930000000006</c:v>
                </c:pt>
                <c:pt idx="197">
                  <c:v>98.205995000000001</c:v>
                </c:pt>
                <c:pt idx="198">
                  <c:v>99.985830000000007</c:v>
                </c:pt>
                <c:pt idx="199">
                  <c:v>99.980180000000004</c:v>
                </c:pt>
                <c:pt idx="200">
                  <c:v>99.984870000000001</c:v>
                </c:pt>
                <c:pt idx="201">
                  <c:v>99.986980000000003</c:v>
                </c:pt>
                <c:pt idx="202">
                  <c:v>99.990390000000005</c:v>
                </c:pt>
                <c:pt idx="203">
                  <c:v>99.986850000000004</c:v>
                </c:pt>
                <c:pt idx="204">
                  <c:v>99.984359999999995</c:v>
                </c:pt>
                <c:pt idx="205">
                  <c:v>99.988050000000001</c:v>
                </c:pt>
                <c:pt idx="206">
                  <c:v>99.926450000000003</c:v>
                </c:pt>
                <c:pt idx="207">
                  <c:v>82.245990000000006</c:v>
                </c:pt>
                <c:pt idx="208">
                  <c:v>74.101173571428589</c:v>
                </c:pt>
                <c:pt idx="209">
                  <c:v>64.525989999999993</c:v>
                </c:pt>
                <c:pt idx="210">
                  <c:v>59.049109999999999</c:v>
                </c:pt>
                <c:pt idx="211">
                  <c:v>53.548749999999998</c:v>
                </c:pt>
                <c:pt idx="212">
                  <c:v>50.885930000000002</c:v>
                </c:pt>
                <c:pt idx="213">
                  <c:v>60.182540000000003</c:v>
                </c:pt>
                <c:pt idx="214">
                  <c:v>60.806319999999999</c:v>
                </c:pt>
                <c:pt idx="215">
                  <c:v>66.420720000000003</c:v>
                </c:pt>
                <c:pt idx="216">
                  <c:v>66.366100000000003</c:v>
                </c:pt>
                <c:pt idx="217">
                  <c:v>81.659270000000006</c:v>
                </c:pt>
                <c:pt idx="218">
                  <c:v>74.041340000000005</c:v>
                </c:pt>
                <c:pt idx="219">
                  <c:v>99.973380000000006</c:v>
                </c:pt>
                <c:pt idx="220">
                  <c:v>99.979640000000003</c:v>
                </c:pt>
                <c:pt idx="221">
                  <c:v>99.987740000000002</c:v>
                </c:pt>
                <c:pt idx="222">
                  <c:v>99.989599999999996</c:v>
                </c:pt>
                <c:pt idx="223">
                  <c:v>96.598289999999992</c:v>
                </c:pt>
                <c:pt idx="224">
                  <c:v>99.988659999999996</c:v>
                </c:pt>
                <c:pt idx="225">
                  <c:v>99.990359999999995</c:v>
                </c:pt>
                <c:pt idx="226">
                  <c:v>99.989789999999999</c:v>
                </c:pt>
                <c:pt idx="227">
                  <c:v>99.986969999999999</c:v>
                </c:pt>
                <c:pt idx="228">
                  <c:v>99.988810000000001</c:v>
                </c:pt>
                <c:pt idx="229">
                  <c:v>99.983649999999997</c:v>
                </c:pt>
                <c:pt idx="230">
                  <c:v>99.986360000000005</c:v>
                </c:pt>
                <c:pt idx="231">
                  <c:v>99.99288</c:v>
                </c:pt>
                <c:pt idx="232">
                  <c:v>85.898120000000006</c:v>
                </c:pt>
                <c:pt idx="233">
                  <c:v>80.177300000000002</c:v>
                </c:pt>
                <c:pt idx="234">
                  <c:v>74.418322857142854</c:v>
                </c:pt>
                <c:pt idx="235">
                  <c:v>71.711789999999993</c:v>
                </c:pt>
                <c:pt idx="236">
                  <c:v>62.213419999999999</c:v>
                </c:pt>
                <c:pt idx="237">
                  <c:v>53.807580000000002</c:v>
                </c:pt>
                <c:pt idx="238">
                  <c:v>51.713039999999999</c:v>
                </c:pt>
                <c:pt idx="239">
                  <c:v>52.095329999999997</c:v>
                </c:pt>
                <c:pt idx="240">
                  <c:v>51.438560000000003</c:v>
                </c:pt>
                <c:pt idx="241">
                  <c:v>56.796469999999999</c:v>
                </c:pt>
                <c:pt idx="242">
                  <c:v>74.028049999999993</c:v>
                </c:pt>
                <c:pt idx="243">
                  <c:v>85.408690000000007</c:v>
                </c:pt>
                <c:pt idx="244">
                  <c:v>89.180639999999997</c:v>
                </c:pt>
                <c:pt idx="245">
                  <c:v>93.5</c:v>
                </c:pt>
                <c:pt idx="246">
                  <c:v>99.981319999999997</c:v>
                </c:pt>
                <c:pt idx="247">
                  <c:v>99.987629999999996</c:v>
                </c:pt>
                <c:pt idx="248">
                  <c:v>99.994</c:v>
                </c:pt>
                <c:pt idx="249">
                  <c:v>97.207384999999988</c:v>
                </c:pt>
                <c:pt idx="250">
                  <c:v>99.98518</c:v>
                </c:pt>
                <c:pt idx="251">
                  <c:v>99.988630000000001</c:v>
                </c:pt>
                <c:pt idx="252">
                  <c:v>99.981880000000004</c:v>
                </c:pt>
                <c:pt idx="253">
                  <c:v>99.981350000000006</c:v>
                </c:pt>
                <c:pt idx="254">
                  <c:v>99.990390000000005</c:v>
                </c:pt>
                <c:pt idx="255">
                  <c:v>99.986400000000003</c:v>
                </c:pt>
                <c:pt idx="256">
                  <c:v>99.992679999999993</c:v>
                </c:pt>
                <c:pt idx="257">
                  <c:v>99.979529999999997</c:v>
                </c:pt>
                <c:pt idx="258">
                  <c:v>99.826620000000005</c:v>
                </c:pt>
                <c:pt idx="259">
                  <c:v>72.361189999999993</c:v>
                </c:pt>
                <c:pt idx="260">
                  <c:v>72.804287857142867</c:v>
                </c:pt>
                <c:pt idx="261">
                  <c:v>62.225650000000002</c:v>
                </c:pt>
                <c:pt idx="262">
                  <c:v>57.113880000000002</c:v>
                </c:pt>
                <c:pt idx="263">
                  <c:v>49.686810000000001</c:v>
                </c:pt>
                <c:pt idx="264">
                  <c:v>50.19191</c:v>
                </c:pt>
                <c:pt idx="265">
                  <c:v>57.088200000000001</c:v>
                </c:pt>
                <c:pt idx="266">
                  <c:v>47.479640000000003</c:v>
                </c:pt>
                <c:pt idx="267">
                  <c:v>60.680120000000002</c:v>
                </c:pt>
                <c:pt idx="268">
                  <c:v>59.151470000000003</c:v>
                </c:pt>
                <c:pt idx="269">
                  <c:v>75.755650000000003</c:v>
                </c:pt>
                <c:pt idx="270">
                  <c:v>99.983279999999993</c:v>
                </c:pt>
                <c:pt idx="271">
                  <c:v>99.974239999999995</c:v>
                </c:pt>
                <c:pt idx="272">
                  <c:v>99.971519999999998</c:v>
                </c:pt>
                <c:pt idx="273">
                  <c:v>99.97663</c:v>
                </c:pt>
                <c:pt idx="274">
                  <c:v>99.981030000000004</c:v>
                </c:pt>
                <c:pt idx="275">
                  <c:v>97.859359999999995</c:v>
                </c:pt>
                <c:pt idx="276">
                  <c:v>99.988150000000005</c:v>
                </c:pt>
                <c:pt idx="277">
                  <c:v>99.988320000000002</c:v>
                </c:pt>
                <c:pt idx="278">
                  <c:v>99.992630000000005</c:v>
                </c:pt>
                <c:pt idx="279">
                  <c:v>99.988659999999996</c:v>
                </c:pt>
                <c:pt idx="280">
                  <c:v>99.989670000000004</c:v>
                </c:pt>
                <c:pt idx="281">
                  <c:v>99.992949999999993</c:v>
                </c:pt>
                <c:pt idx="282">
                  <c:v>99.988659999999996</c:v>
                </c:pt>
                <c:pt idx="283">
                  <c:v>99.985550000000003</c:v>
                </c:pt>
                <c:pt idx="284">
                  <c:v>95.772869999999998</c:v>
                </c:pt>
                <c:pt idx="285">
                  <c:v>82.906139999999994</c:v>
                </c:pt>
                <c:pt idx="286">
                  <c:v>70.636582857142869</c:v>
                </c:pt>
                <c:pt idx="287">
                  <c:v>62.897370000000002</c:v>
                </c:pt>
                <c:pt idx="288">
                  <c:v>60.839669999999998</c:v>
                </c:pt>
                <c:pt idx="289">
                  <c:v>62.309510000000003</c:v>
                </c:pt>
                <c:pt idx="290">
                  <c:v>49.052669999999999</c:v>
                </c:pt>
                <c:pt idx="291">
                  <c:v>48.635159999999999</c:v>
                </c:pt>
                <c:pt idx="292">
                  <c:v>44.577689999999997</c:v>
                </c:pt>
                <c:pt idx="293">
                  <c:v>51.220120000000001</c:v>
                </c:pt>
                <c:pt idx="294">
                  <c:v>63.249029999999998</c:v>
                </c:pt>
                <c:pt idx="295">
                  <c:v>78.049289999999999</c:v>
                </c:pt>
                <c:pt idx="296">
                  <c:v>84.113870000000006</c:v>
                </c:pt>
                <c:pt idx="297">
                  <c:v>87.999409999999997</c:v>
                </c:pt>
                <c:pt idx="298">
                  <c:v>95.988069999999993</c:v>
                </c:pt>
                <c:pt idx="299">
                  <c:v>99.986540000000005</c:v>
                </c:pt>
                <c:pt idx="300">
                  <c:v>99.993759999999995</c:v>
                </c:pt>
                <c:pt idx="301">
                  <c:v>99.805757999999997</c:v>
                </c:pt>
                <c:pt idx="302">
                  <c:v>99.98527</c:v>
                </c:pt>
                <c:pt idx="303">
                  <c:v>99.989230000000006</c:v>
                </c:pt>
                <c:pt idx="304">
                  <c:v>99.989720000000005</c:v>
                </c:pt>
                <c:pt idx="305">
                  <c:v>99.989789999999999</c:v>
                </c:pt>
                <c:pt idx="306">
                  <c:v>99.991489999999999</c:v>
                </c:pt>
                <c:pt idx="307">
                  <c:v>99.990359999999995</c:v>
                </c:pt>
                <c:pt idx="308">
                  <c:v>99.989230000000006</c:v>
                </c:pt>
                <c:pt idx="309">
                  <c:v>99.992630000000005</c:v>
                </c:pt>
                <c:pt idx="310">
                  <c:v>99.933539999999994</c:v>
                </c:pt>
                <c:pt idx="311">
                  <c:v>98.206320000000005</c:v>
                </c:pt>
                <c:pt idx="312">
                  <c:v>76.285076428571429</c:v>
                </c:pt>
                <c:pt idx="313">
                  <c:v>78.810559999999995</c:v>
                </c:pt>
                <c:pt idx="314">
                  <c:v>61.968739999999997</c:v>
                </c:pt>
                <c:pt idx="315">
                  <c:v>61.947099999999999</c:v>
                </c:pt>
                <c:pt idx="316">
                  <c:v>55.079140000000002</c:v>
                </c:pt>
                <c:pt idx="317">
                  <c:v>63.197240000000001</c:v>
                </c:pt>
                <c:pt idx="318">
                  <c:v>53.985770000000002</c:v>
                </c:pt>
                <c:pt idx="319">
                  <c:v>59.488399999999999</c:v>
                </c:pt>
                <c:pt idx="320">
                  <c:v>69.636340000000004</c:v>
                </c:pt>
                <c:pt idx="321">
                  <c:v>83.387379999999993</c:v>
                </c:pt>
                <c:pt idx="322">
                  <c:v>87.299539999999993</c:v>
                </c:pt>
                <c:pt idx="323">
                  <c:v>93.234449999999995</c:v>
                </c:pt>
                <c:pt idx="324">
                  <c:v>99.984380000000002</c:v>
                </c:pt>
                <c:pt idx="325">
                  <c:v>99.978710000000007</c:v>
                </c:pt>
                <c:pt idx="326">
                  <c:v>99.993319999999997</c:v>
                </c:pt>
                <c:pt idx="327">
                  <c:v>97.296479000000005</c:v>
                </c:pt>
                <c:pt idx="328">
                  <c:v>99.984790000000004</c:v>
                </c:pt>
                <c:pt idx="329">
                  <c:v>99.989559999999997</c:v>
                </c:pt>
                <c:pt idx="330">
                  <c:v>99.993679999999998</c:v>
                </c:pt>
                <c:pt idx="331">
                  <c:v>99.983559999999997</c:v>
                </c:pt>
                <c:pt idx="332">
                  <c:v>99.982770000000002</c:v>
                </c:pt>
                <c:pt idx="333">
                  <c:v>99.983609999999999</c:v>
                </c:pt>
                <c:pt idx="334">
                  <c:v>99.987009999999998</c:v>
                </c:pt>
                <c:pt idx="335">
                  <c:v>99.994739999999993</c:v>
                </c:pt>
                <c:pt idx="336">
                  <c:v>99.891360000000006</c:v>
                </c:pt>
                <c:pt idx="337">
                  <c:v>73.17371</c:v>
                </c:pt>
                <c:pt idx="338">
                  <c:v>62.549844444444453</c:v>
                </c:pt>
                <c:pt idx="339">
                  <c:v>65.356179999999995</c:v>
                </c:pt>
                <c:pt idx="340">
                  <c:v>58.419280000000001</c:v>
                </c:pt>
                <c:pt idx="341">
                  <c:v>55.810169999999999</c:v>
                </c:pt>
                <c:pt idx="342">
                  <c:v>59.724690000000002</c:v>
                </c:pt>
                <c:pt idx="343">
                  <c:v>53.149389999999997</c:v>
                </c:pt>
                <c:pt idx="344">
                  <c:v>48.407589999999999</c:v>
                </c:pt>
                <c:pt idx="345">
                  <c:v>62.373350000000002</c:v>
                </c:pt>
                <c:pt idx="346">
                  <c:v>76.709680000000006</c:v>
                </c:pt>
                <c:pt idx="347">
                  <c:v>82.998270000000005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50-4185-BA66-35D36265E3F8}"/>
            </c:ext>
          </c:extLst>
        </c:ser>
        <c:ser>
          <c:idx val="2"/>
          <c:order val="2"/>
          <c:tx>
            <c:strRef>
              <c:f>Hoja1!$K$1</c:f>
              <c:strCache>
                <c:ptCount val="1"/>
                <c:pt idx="0">
                  <c:v>Humedad en la masa</c:v>
                </c:pt>
              </c:strCache>
            </c:strRef>
          </c:tx>
          <c:marker>
            <c:spPr>
              <a:solidFill>
                <a:schemeClr val="accent4">
                  <a:lumMod val="75000"/>
                </a:schemeClr>
              </a:solidFill>
            </c:spPr>
          </c:marker>
          <c:val>
            <c:numRef>
              <c:f>Hoja1!$K$2:$K$349</c:f>
              <c:numCache>
                <c:formatCode>General</c:formatCode>
                <c:ptCount val="348"/>
                <c:pt idx="0">
                  <c:v>60.82</c:v>
                </c:pt>
                <c:pt idx="26">
                  <c:v>56.03</c:v>
                </c:pt>
                <c:pt idx="52">
                  <c:v>53.91</c:v>
                </c:pt>
                <c:pt idx="78">
                  <c:v>55.45</c:v>
                </c:pt>
                <c:pt idx="104">
                  <c:v>53.54</c:v>
                </c:pt>
                <c:pt idx="130">
                  <c:v>52.81</c:v>
                </c:pt>
                <c:pt idx="156">
                  <c:v>51.29</c:v>
                </c:pt>
                <c:pt idx="182">
                  <c:v>50.57</c:v>
                </c:pt>
                <c:pt idx="208">
                  <c:v>47.86</c:v>
                </c:pt>
                <c:pt idx="234">
                  <c:v>16.43</c:v>
                </c:pt>
                <c:pt idx="260">
                  <c:v>11.93</c:v>
                </c:pt>
                <c:pt idx="286">
                  <c:v>8.1999999999999993</c:v>
                </c:pt>
                <c:pt idx="312">
                  <c:v>6.8</c:v>
                </c:pt>
                <c:pt idx="338">
                  <c:v>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50-4185-BA66-35D36265E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3618048"/>
        <c:axId val="293619968"/>
      </c:lineChart>
      <c:catAx>
        <c:axId val="2936180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/>
                </a:pPr>
                <a:r>
                  <a:rPr lang="es-CO" sz="800"/>
                  <a:t>Días del proceso</a:t>
                </a:r>
              </a:p>
            </c:rich>
          </c:tx>
          <c:layout>
            <c:manualLayout>
              <c:xMode val="edge"/>
              <c:yMode val="edge"/>
              <c:x val="0.45039970040274013"/>
              <c:y val="0.82730399604128868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 rot="60000"/>
          <a:lstStyle/>
          <a:p>
            <a:pPr>
              <a:defRPr sz="800"/>
            </a:pPr>
            <a:endParaRPr lang="es-ES"/>
          </a:p>
        </c:txPr>
        <c:crossAx val="293619968"/>
        <c:crosses val="autoZero"/>
        <c:auto val="1"/>
        <c:lblAlgn val="ctr"/>
        <c:lblOffset val="100"/>
        <c:noMultiLvlLbl val="0"/>
      </c:catAx>
      <c:valAx>
        <c:axId val="29361996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800"/>
                </a:pPr>
                <a:r>
                  <a:rPr lang="es-CO" sz="800"/>
                  <a:t>% Humedad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s-ES"/>
          </a:p>
        </c:txPr>
        <c:crossAx val="293618048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800"/>
          </a:pPr>
          <a:endParaRPr lang="es-E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Verdana" pitchFamily="34" charset="0"/>
          <a:ea typeface="Verdana" pitchFamily="34" charset="0"/>
          <a:cs typeface="Verdana" pitchFamily="34" charset="0"/>
        </a:defRPr>
      </a:pPr>
      <a:endParaRPr lang="es-E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s-CO"/>
              <a:t>Relación entre las temperaturas que interactuan en un proceso de fermentación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1242757554974868"/>
          <c:y val="0.12811153842814851"/>
          <c:w val="0.84948666973408915"/>
          <c:h val="0.58890241255675468"/>
        </c:manualLayout>
      </c:layout>
      <c:lineChart>
        <c:grouping val="standard"/>
        <c:varyColors val="0"/>
        <c:ser>
          <c:idx val="1"/>
          <c:order val="0"/>
          <c:tx>
            <c:strRef>
              <c:f>Hoja1!$C$1</c:f>
              <c:strCache>
                <c:ptCount val="1"/>
                <c:pt idx="0">
                  <c:v>Promedio de Temperatura cuarto</c:v>
                </c:pt>
              </c:strCache>
            </c:strRef>
          </c:tx>
          <c:marker>
            <c:symbol val="none"/>
          </c:marker>
          <c:cat>
            <c:strRef>
              <c:f>Hoja1!$A$2:$A$324</c:f>
              <c:strCache>
                <c:ptCount val="314"/>
                <c:pt idx="0">
                  <c:v>D0</c:v>
                </c:pt>
                <c:pt idx="26">
                  <c:v>D1</c:v>
                </c:pt>
                <c:pt idx="52">
                  <c:v>D2</c:v>
                </c:pt>
                <c:pt idx="78">
                  <c:v>D3</c:v>
                </c:pt>
                <c:pt idx="104">
                  <c:v>D4</c:v>
                </c:pt>
                <c:pt idx="130">
                  <c:v>D5</c:v>
                </c:pt>
                <c:pt idx="156">
                  <c:v>D6</c:v>
                </c:pt>
                <c:pt idx="182">
                  <c:v>D7</c:v>
                </c:pt>
                <c:pt idx="210">
                  <c:v>S1</c:v>
                </c:pt>
                <c:pt idx="235">
                  <c:v>S2</c:v>
                </c:pt>
                <c:pt idx="261">
                  <c:v>S3</c:v>
                </c:pt>
                <c:pt idx="287">
                  <c:v>S4</c:v>
                </c:pt>
                <c:pt idx="313">
                  <c:v>S5</c:v>
                </c:pt>
              </c:strCache>
            </c:strRef>
          </c:cat>
          <c:val>
            <c:numRef>
              <c:f>Hoja1!$C$2:$C$324</c:f>
              <c:numCache>
                <c:formatCode>General</c:formatCode>
                <c:ptCount val="323"/>
                <c:pt idx="0">
                  <c:v>24.928646500000003</c:v>
                </c:pt>
                <c:pt idx="1">
                  <c:v>24.928646500000003</c:v>
                </c:pt>
                <c:pt idx="2">
                  <c:v>32.861547500000007</c:v>
                </c:pt>
                <c:pt idx="3">
                  <c:v>35.201916499999996</c:v>
                </c:pt>
                <c:pt idx="4">
                  <c:v>37.569260999999997</c:v>
                </c:pt>
                <c:pt idx="5">
                  <c:v>36.462316000000001</c:v>
                </c:pt>
                <c:pt idx="6">
                  <c:v>32.726925000000001</c:v>
                </c:pt>
                <c:pt idx="7">
                  <c:v>30.332309500000001</c:v>
                </c:pt>
                <c:pt idx="8">
                  <c:v>28.017399999999999</c:v>
                </c:pt>
                <c:pt idx="9">
                  <c:v>26.550827500000004</c:v>
                </c:pt>
                <c:pt idx="10">
                  <c:v>25.366780000000002</c:v>
                </c:pt>
                <c:pt idx="11">
                  <c:v>24.892848000000008</c:v>
                </c:pt>
                <c:pt idx="12">
                  <c:v>24.469224499999996</c:v>
                </c:pt>
                <c:pt idx="13">
                  <c:v>23.673941499999998</c:v>
                </c:pt>
                <c:pt idx="14">
                  <c:v>23.136884500000004</c:v>
                </c:pt>
                <c:pt idx="15">
                  <c:v>22.963319999999992</c:v>
                </c:pt>
                <c:pt idx="16">
                  <c:v>22.963319999999992</c:v>
                </c:pt>
                <c:pt idx="17">
                  <c:v>23.136129</c:v>
                </c:pt>
                <c:pt idx="18">
                  <c:v>22.881064500000001</c:v>
                </c:pt>
                <c:pt idx="19">
                  <c:v>22.164404999999999</c:v>
                </c:pt>
                <c:pt idx="20">
                  <c:v>21.879080000000005</c:v>
                </c:pt>
                <c:pt idx="21">
                  <c:v>21.439274999999999</c:v>
                </c:pt>
                <c:pt idx="22">
                  <c:v>21.2762475</c:v>
                </c:pt>
                <c:pt idx="23">
                  <c:v>22.514854</c:v>
                </c:pt>
                <c:pt idx="24">
                  <c:v>24.911512500000001</c:v>
                </c:pt>
                <c:pt idx="25">
                  <c:v>28.057676000000004</c:v>
                </c:pt>
                <c:pt idx="26">
                  <c:v>31.664238500000003</c:v>
                </c:pt>
                <c:pt idx="27">
                  <c:v>31.664238500000003</c:v>
                </c:pt>
                <c:pt idx="28">
                  <c:v>34.734253500000001</c:v>
                </c:pt>
                <c:pt idx="29">
                  <c:v>31.677714999999989</c:v>
                </c:pt>
                <c:pt idx="30">
                  <c:v>31.182416499999999</c:v>
                </c:pt>
                <c:pt idx="31">
                  <c:v>32.148818500000004</c:v>
                </c:pt>
                <c:pt idx="32">
                  <c:v>32.172781000000001</c:v>
                </c:pt>
                <c:pt idx="33">
                  <c:v>31.208113999999995</c:v>
                </c:pt>
                <c:pt idx="34">
                  <c:v>27.791680499999995</c:v>
                </c:pt>
                <c:pt idx="35">
                  <c:v>25.463523500000001</c:v>
                </c:pt>
                <c:pt idx="36">
                  <c:v>24.465143000000001</c:v>
                </c:pt>
                <c:pt idx="37">
                  <c:v>23.719009000000003</c:v>
                </c:pt>
                <c:pt idx="38">
                  <c:v>23.224375500000001</c:v>
                </c:pt>
                <c:pt idx="39">
                  <c:v>22.870428</c:v>
                </c:pt>
                <c:pt idx="40">
                  <c:v>22.542161999999998</c:v>
                </c:pt>
                <c:pt idx="41">
                  <c:v>22.120963</c:v>
                </c:pt>
                <c:pt idx="42">
                  <c:v>22.120963</c:v>
                </c:pt>
                <c:pt idx="43">
                  <c:v>21.739136000000002</c:v>
                </c:pt>
                <c:pt idx="44">
                  <c:v>21.484061500000003</c:v>
                </c:pt>
                <c:pt idx="45">
                  <c:v>21.478443000000006</c:v>
                </c:pt>
                <c:pt idx="46">
                  <c:v>21.280284999999999</c:v>
                </c:pt>
                <c:pt idx="47">
                  <c:v>20.784133499999999</c:v>
                </c:pt>
                <c:pt idx="48">
                  <c:v>20.5625885</c:v>
                </c:pt>
                <c:pt idx="49">
                  <c:v>22.152127</c:v>
                </c:pt>
                <c:pt idx="50">
                  <c:v>27.378735999999996</c:v>
                </c:pt>
                <c:pt idx="51">
                  <c:v>31.518078000000003</c:v>
                </c:pt>
                <c:pt idx="52">
                  <c:v>33.942421500000002</c:v>
                </c:pt>
                <c:pt idx="53">
                  <c:v>33.942421500000002</c:v>
                </c:pt>
                <c:pt idx="54">
                  <c:v>37.377307000000002</c:v>
                </c:pt>
                <c:pt idx="55">
                  <c:v>39.023960500000001</c:v>
                </c:pt>
                <c:pt idx="56">
                  <c:v>40.053129499999997</c:v>
                </c:pt>
                <c:pt idx="57">
                  <c:v>37.635105000000003</c:v>
                </c:pt>
                <c:pt idx="58">
                  <c:v>32.821786500000002</c:v>
                </c:pt>
                <c:pt idx="59">
                  <c:v>31.755559000000005</c:v>
                </c:pt>
                <c:pt idx="60">
                  <c:v>30.400539999999999</c:v>
                </c:pt>
                <c:pt idx="61">
                  <c:v>28.253975499999996</c:v>
                </c:pt>
                <c:pt idx="62">
                  <c:v>26.758763999999996</c:v>
                </c:pt>
                <c:pt idx="63">
                  <c:v>25.889484000000003</c:v>
                </c:pt>
                <c:pt idx="64">
                  <c:v>25.410720000000001</c:v>
                </c:pt>
                <c:pt idx="65">
                  <c:v>25.220029000000004</c:v>
                </c:pt>
                <c:pt idx="66">
                  <c:v>25.030610500000002</c:v>
                </c:pt>
                <c:pt idx="67">
                  <c:v>24.871616999999997</c:v>
                </c:pt>
                <c:pt idx="68">
                  <c:v>24.871616999999997</c:v>
                </c:pt>
                <c:pt idx="69">
                  <c:v>24.646653499999999</c:v>
                </c:pt>
                <c:pt idx="70">
                  <c:v>24.535399999999999</c:v>
                </c:pt>
                <c:pt idx="71">
                  <c:v>24.236328500000003</c:v>
                </c:pt>
                <c:pt idx="72">
                  <c:v>23.988809999999994</c:v>
                </c:pt>
                <c:pt idx="73">
                  <c:v>23.554980499999999</c:v>
                </c:pt>
                <c:pt idx="74">
                  <c:v>23.5137635</c:v>
                </c:pt>
                <c:pt idx="75">
                  <c:v>24.590821500000004</c:v>
                </c:pt>
                <c:pt idx="76">
                  <c:v>27.675221999999998</c:v>
                </c:pt>
                <c:pt idx="77">
                  <c:v>31.484574999999996</c:v>
                </c:pt>
                <c:pt idx="78">
                  <c:v>33.670522999999996</c:v>
                </c:pt>
                <c:pt idx="79">
                  <c:v>33.670522999999996</c:v>
                </c:pt>
                <c:pt idx="80">
                  <c:v>34.6878995</c:v>
                </c:pt>
                <c:pt idx="81">
                  <c:v>36.167314499999996</c:v>
                </c:pt>
                <c:pt idx="82">
                  <c:v>37.375897000000002</c:v>
                </c:pt>
                <c:pt idx="83">
                  <c:v>37.257413499999998</c:v>
                </c:pt>
                <c:pt idx="84">
                  <c:v>36.232318499999991</c:v>
                </c:pt>
                <c:pt idx="85">
                  <c:v>33.681529999999995</c:v>
                </c:pt>
                <c:pt idx="86">
                  <c:v>30.423059500000001</c:v>
                </c:pt>
                <c:pt idx="87">
                  <c:v>28.122215000000004</c:v>
                </c:pt>
                <c:pt idx="88">
                  <c:v>27.022961000000002</c:v>
                </c:pt>
                <c:pt idx="89">
                  <c:v>26.368620000000004</c:v>
                </c:pt>
                <c:pt idx="90">
                  <c:v>25.837406499999997</c:v>
                </c:pt>
                <c:pt idx="91">
                  <c:v>25.445324999999997</c:v>
                </c:pt>
                <c:pt idx="92">
                  <c:v>25.366679000000001</c:v>
                </c:pt>
                <c:pt idx="93">
                  <c:v>25.109938000000003</c:v>
                </c:pt>
                <c:pt idx="94">
                  <c:v>25.109938000000003</c:v>
                </c:pt>
                <c:pt idx="95">
                  <c:v>24.659169499999997</c:v>
                </c:pt>
                <c:pt idx="96">
                  <c:v>24.197845999999995</c:v>
                </c:pt>
                <c:pt idx="97">
                  <c:v>23.797459499999999</c:v>
                </c:pt>
                <c:pt idx="98">
                  <c:v>23.466096</c:v>
                </c:pt>
                <c:pt idx="99">
                  <c:v>23.155614999999997</c:v>
                </c:pt>
                <c:pt idx="100">
                  <c:v>23.713545</c:v>
                </c:pt>
                <c:pt idx="101">
                  <c:v>25.884890000000002</c:v>
                </c:pt>
                <c:pt idx="102">
                  <c:v>27.639237499999997</c:v>
                </c:pt>
                <c:pt idx="103">
                  <c:v>32.385434999999994</c:v>
                </c:pt>
                <c:pt idx="104">
                  <c:v>34.131688000000004</c:v>
                </c:pt>
                <c:pt idx="105">
                  <c:v>34.131688000000004</c:v>
                </c:pt>
                <c:pt idx="106">
                  <c:v>36.518661500000007</c:v>
                </c:pt>
                <c:pt idx="107">
                  <c:v>36.295637500000005</c:v>
                </c:pt>
                <c:pt idx="108">
                  <c:v>36.405409500000005</c:v>
                </c:pt>
                <c:pt idx="109">
                  <c:v>36.036784999999995</c:v>
                </c:pt>
                <c:pt idx="110">
                  <c:v>34.226962499999999</c:v>
                </c:pt>
                <c:pt idx="111">
                  <c:v>32.297288500000008</c:v>
                </c:pt>
                <c:pt idx="112">
                  <c:v>30.453991500000001</c:v>
                </c:pt>
                <c:pt idx="113">
                  <c:v>29.006297499999999</c:v>
                </c:pt>
                <c:pt idx="114">
                  <c:v>28.295119</c:v>
                </c:pt>
                <c:pt idx="115">
                  <c:v>27.617307999999998</c:v>
                </c:pt>
                <c:pt idx="116">
                  <c:v>26.916423500000001</c:v>
                </c:pt>
                <c:pt idx="117">
                  <c:v>26.778383999999999</c:v>
                </c:pt>
                <c:pt idx="118">
                  <c:v>26.443048000000005</c:v>
                </c:pt>
                <c:pt idx="119">
                  <c:v>25.937753499999996</c:v>
                </c:pt>
                <c:pt idx="120">
                  <c:v>25.937753499999996</c:v>
                </c:pt>
                <c:pt idx="121">
                  <c:v>25.626341500000006</c:v>
                </c:pt>
                <c:pt idx="122">
                  <c:v>25.359506500000002</c:v>
                </c:pt>
                <c:pt idx="123">
                  <c:v>25.286165000000004</c:v>
                </c:pt>
                <c:pt idx="124">
                  <c:v>25.191063500000002</c:v>
                </c:pt>
                <c:pt idx="125">
                  <c:v>25.087984499999997</c:v>
                </c:pt>
                <c:pt idx="126">
                  <c:v>24.857069500000001</c:v>
                </c:pt>
                <c:pt idx="127">
                  <c:v>25.7376535</c:v>
                </c:pt>
                <c:pt idx="128">
                  <c:v>28.038946499999991</c:v>
                </c:pt>
                <c:pt idx="129">
                  <c:v>29.385778499999997</c:v>
                </c:pt>
                <c:pt idx="130">
                  <c:v>31.472706499999997</c:v>
                </c:pt>
                <c:pt idx="131">
                  <c:v>31.472706499999997</c:v>
                </c:pt>
                <c:pt idx="132">
                  <c:v>33.645462999999999</c:v>
                </c:pt>
                <c:pt idx="133">
                  <c:v>33.658054999999997</c:v>
                </c:pt>
                <c:pt idx="134">
                  <c:v>31.373020000000007</c:v>
                </c:pt>
                <c:pt idx="135">
                  <c:v>29.241990000000005</c:v>
                </c:pt>
                <c:pt idx="136">
                  <c:v>27.287347499999999</c:v>
                </c:pt>
                <c:pt idx="137">
                  <c:v>26.783416499999998</c:v>
                </c:pt>
                <c:pt idx="138">
                  <c:v>26.124326500000002</c:v>
                </c:pt>
                <c:pt idx="139">
                  <c:v>25.425792000000001</c:v>
                </c:pt>
                <c:pt idx="140">
                  <c:v>25.011400499999997</c:v>
                </c:pt>
                <c:pt idx="141">
                  <c:v>24.841811999999997</c:v>
                </c:pt>
                <c:pt idx="142">
                  <c:v>24.767663999999996</c:v>
                </c:pt>
                <c:pt idx="143">
                  <c:v>24.665533499999999</c:v>
                </c:pt>
                <c:pt idx="144">
                  <c:v>24.578184000000004</c:v>
                </c:pt>
                <c:pt idx="145">
                  <c:v>24.553690499999998</c:v>
                </c:pt>
                <c:pt idx="146">
                  <c:v>24.553690499999998</c:v>
                </c:pt>
                <c:pt idx="147">
                  <c:v>24.466901999999997</c:v>
                </c:pt>
                <c:pt idx="148">
                  <c:v>24.501000500000004</c:v>
                </c:pt>
                <c:pt idx="149">
                  <c:v>24.303833500000003</c:v>
                </c:pt>
                <c:pt idx="150">
                  <c:v>24.058816999999998</c:v>
                </c:pt>
                <c:pt idx="151">
                  <c:v>23.816919500000001</c:v>
                </c:pt>
                <c:pt idx="152">
                  <c:v>23.7225985</c:v>
                </c:pt>
                <c:pt idx="153">
                  <c:v>24.258290999999996</c:v>
                </c:pt>
                <c:pt idx="154">
                  <c:v>25.277767000000001</c:v>
                </c:pt>
                <c:pt idx="155">
                  <c:v>27.793689000000001</c:v>
                </c:pt>
                <c:pt idx="156">
                  <c:v>31.559589499999998</c:v>
                </c:pt>
                <c:pt idx="157">
                  <c:v>31.559589499999998</c:v>
                </c:pt>
                <c:pt idx="158">
                  <c:v>35.286947499999997</c:v>
                </c:pt>
                <c:pt idx="159">
                  <c:v>36.206095499999989</c:v>
                </c:pt>
                <c:pt idx="160">
                  <c:v>33.374380500000001</c:v>
                </c:pt>
                <c:pt idx="161">
                  <c:v>30.178620000000006</c:v>
                </c:pt>
                <c:pt idx="162">
                  <c:v>29.709463999999997</c:v>
                </c:pt>
                <c:pt idx="163">
                  <c:v>29.011468499999999</c:v>
                </c:pt>
                <c:pt idx="164">
                  <c:v>27.904213500000004</c:v>
                </c:pt>
                <c:pt idx="165">
                  <c:v>26.581349500000005</c:v>
                </c:pt>
                <c:pt idx="166">
                  <c:v>26.162392999999998</c:v>
                </c:pt>
                <c:pt idx="167">
                  <c:v>25.714055999999999</c:v>
                </c:pt>
                <c:pt idx="168">
                  <c:v>25.231822500000003</c:v>
                </c:pt>
                <c:pt idx="169">
                  <c:v>24.966985000000001</c:v>
                </c:pt>
                <c:pt idx="170">
                  <c:v>24.792037999999998</c:v>
                </c:pt>
                <c:pt idx="171">
                  <c:v>24.645264000000001</c:v>
                </c:pt>
                <c:pt idx="172">
                  <c:v>24.645264000000001</c:v>
                </c:pt>
                <c:pt idx="173">
                  <c:v>24.378270999999998</c:v>
                </c:pt>
                <c:pt idx="174">
                  <c:v>24.282008000000008</c:v>
                </c:pt>
                <c:pt idx="175">
                  <c:v>24.284555000000001</c:v>
                </c:pt>
                <c:pt idx="176">
                  <c:v>24.232012000000005</c:v>
                </c:pt>
                <c:pt idx="177">
                  <c:v>24.115107499999997</c:v>
                </c:pt>
                <c:pt idx="178">
                  <c:v>23.972599499999998</c:v>
                </c:pt>
                <c:pt idx="179">
                  <c:v>24.248130499999995</c:v>
                </c:pt>
                <c:pt idx="180">
                  <c:v>24.8038265</c:v>
                </c:pt>
                <c:pt idx="181">
                  <c:v>25.075401500000005</c:v>
                </c:pt>
                <c:pt idx="182">
                  <c:v>24.926881000000002</c:v>
                </c:pt>
                <c:pt idx="183">
                  <c:v>24.926881000000002</c:v>
                </c:pt>
                <c:pt idx="184">
                  <c:v>25.554201500000001</c:v>
                </c:pt>
                <c:pt idx="185">
                  <c:v>26.276498500000002</c:v>
                </c:pt>
                <c:pt idx="186">
                  <c:v>26.670070500000001</c:v>
                </c:pt>
                <c:pt idx="187">
                  <c:v>26.243693499999999</c:v>
                </c:pt>
                <c:pt idx="188">
                  <c:v>25.151595500000003</c:v>
                </c:pt>
                <c:pt idx="189">
                  <c:v>25.011700999999999</c:v>
                </c:pt>
                <c:pt idx="190">
                  <c:v>24.478196000000001</c:v>
                </c:pt>
                <c:pt idx="191">
                  <c:v>24.014776000000005</c:v>
                </c:pt>
                <c:pt idx="192">
                  <c:v>23.749226999999998</c:v>
                </c:pt>
                <c:pt idx="193">
                  <c:v>23.588668000000002</c:v>
                </c:pt>
                <c:pt idx="194">
                  <c:v>23.475650000000002</c:v>
                </c:pt>
                <c:pt idx="195">
                  <c:v>23.426197999999996</c:v>
                </c:pt>
                <c:pt idx="196">
                  <c:v>23.253986999999995</c:v>
                </c:pt>
                <c:pt idx="197">
                  <c:v>23.124396000000001</c:v>
                </c:pt>
                <c:pt idx="198">
                  <c:v>23.124396000000001</c:v>
                </c:pt>
                <c:pt idx="199">
                  <c:v>22.974535499999995</c:v>
                </c:pt>
                <c:pt idx="200">
                  <c:v>22.845665500000003</c:v>
                </c:pt>
                <c:pt idx="201">
                  <c:v>22.691554999999997</c:v>
                </c:pt>
                <c:pt idx="202">
                  <c:v>22.632704999999998</c:v>
                </c:pt>
                <c:pt idx="203">
                  <c:v>22.506602000000004</c:v>
                </c:pt>
                <c:pt idx="204">
                  <c:v>22.545327</c:v>
                </c:pt>
                <c:pt idx="205">
                  <c:v>22.872210500000001</c:v>
                </c:pt>
                <c:pt idx="206">
                  <c:v>24.001790500000002</c:v>
                </c:pt>
                <c:pt idx="207">
                  <c:v>25.590418000000003</c:v>
                </c:pt>
                <c:pt idx="208">
                  <c:v>28.445602500000007</c:v>
                </c:pt>
                <c:pt idx="209">
                  <c:v>28.445602500000007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AC-42FE-9DDB-E8B32798F156}"/>
            </c:ext>
          </c:extLst>
        </c:ser>
        <c:ser>
          <c:idx val="2"/>
          <c:order val="1"/>
          <c:tx>
            <c:strRef>
              <c:f>Hoja1!$D$1</c:f>
              <c:strCache>
                <c:ptCount val="1"/>
                <c:pt idx="0">
                  <c:v>Temperatura de la masa</c:v>
                </c:pt>
              </c:strCache>
            </c:strRef>
          </c:tx>
          <c:marker>
            <c:symbol val="none"/>
          </c:marker>
          <c:cat>
            <c:strRef>
              <c:f>Hoja1!$A$2:$A$324</c:f>
              <c:strCache>
                <c:ptCount val="314"/>
                <c:pt idx="0">
                  <c:v>D0</c:v>
                </c:pt>
                <c:pt idx="26">
                  <c:v>D1</c:v>
                </c:pt>
                <c:pt idx="52">
                  <c:v>D2</c:v>
                </c:pt>
                <c:pt idx="78">
                  <c:v>D3</c:v>
                </c:pt>
                <c:pt idx="104">
                  <c:v>D4</c:v>
                </c:pt>
                <c:pt idx="130">
                  <c:v>D5</c:v>
                </c:pt>
                <c:pt idx="156">
                  <c:v>D6</c:v>
                </c:pt>
                <c:pt idx="182">
                  <c:v>D7</c:v>
                </c:pt>
                <c:pt idx="210">
                  <c:v>S1</c:v>
                </c:pt>
                <c:pt idx="235">
                  <c:v>S2</c:v>
                </c:pt>
                <c:pt idx="261">
                  <c:v>S3</c:v>
                </c:pt>
                <c:pt idx="287">
                  <c:v>S4</c:v>
                </c:pt>
                <c:pt idx="313">
                  <c:v>S5</c:v>
                </c:pt>
              </c:strCache>
            </c:strRef>
          </c:cat>
          <c:val>
            <c:numRef>
              <c:f>Hoja1!$D$2:$D$324</c:f>
              <c:numCache>
                <c:formatCode>General</c:formatCode>
                <c:ptCount val="323"/>
                <c:pt idx="0">
                  <c:v>24.203371499999999</c:v>
                </c:pt>
                <c:pt idx="1">
                  <c:v>24.203371499999999</c:v>
                </c:pt>
                <c:pt idx="2">
                  <c:v>26.705583999999998</c:v>
                </c:pt>
                <c:pt idx="3">
                  <c:v>26.597711500000003</c:v>
                </c:pt>
                <c:pt idx="4">
                  <c:v>26.393079</c:v>
                </c:pt>
                <c:pt idx="5">
                  <c:v>26.398192000000002</c:v>
                </c:pt>
                <c:pt idx="6">
                  <c:v>26.433688999999998</c:v>
                </c:pt>
                <c:pt idx="7">
                  <c:v>26.485155499999998</c:v>
                </c:pt>
                <c:pt idx="8">
                  <c:v>26.548482499999999</c:v>
                </c:pt>
                <c:pt idx="9">
                  <c:v>26.616419999999994</c:v>
                </c:pt>
                <c:pt idx="10">
                  <c:v>26.685000999999993</c:v>
                </c:pt>
                <c:pt idx="11">
                  <c:v>26.754228000000005</c:v>
                </c:pt>
                <c:pt idx="12">
                  <c:v>26.823409499999997</c:v>
                </c:pt>
                <c:pt idx="13">
                  <c:v>26.893237499999998</c:v>
                </c:pt>
                <c:pt idx="14">
                  <c:v>26.965857999999997</c:v>
                </c:pt>
                <c:pt idx="15">
                  <c:v>27.032688</c:v>
                </c:pt>
                <c:pt idx="16">
                  <c:v>27.032688</c:v>
                </c:pt>
                <c:pt idx="17">
                  <c:v>27.094717500000002</c:v>
                </c:pt>
                <c:pt idx="18">
                  <c:v>27.1476465</c:v>
                </c:pt>
                <c:pt idx="19">
                  <c:v>27.195375000000002</c:v>
                </c:pt>
                <c:pt idx="20">
                  <c:v>27.238589499999996</c:v>
                </c:pt>
                <c:pt idx="21">
                  <c:v>27.277595499999997</c:v>
                </c:pt>
                <c:pt idx="22">
                  <c:v>27.311389000000002</c:v>
                </c:pt>
                <c:pt idx="23">
                  <c:v>27.339428000000005</c:v>
                </c:pt>
                <c:pt idx="24">
                  <c:v>27.361633499999993</c:v>
                </c:pt>
                <c:pt idx="25">
                  <c:v>27.380691999999993</c:v>
                </c:pt>
                <c:pt idx="26">
                  <c:v>27.396984499999991</c:v>
                </c:pt>
                <c:pt idx="27">
                  <c:v>27.396984499999991</c:v>
                </c:pt>
                <c:pt idx="28">
                  <c:v>27.402901000000007</c:v>
                </c:pt>
                <c:pt idx="29">
                  <c:v>27.406746000000009</c:v>
                </c:pt>
                <c:pt idx="30">
                  <c:v>27.411970000000004</c:v>
                </c:pt>
                <c:pt idx="31">
                  <c:v>27.420580000000008</c:v>
                </c:pt>
                <c:pt idx="32">
                  <c:v>27.433036000000005</c:v>
                </c:pt>
                <c:pt idx="33">
                  <c:v>27.449258000000004</c:v>
                </c:pt>
                <c:pt idx="34">
                  <c:v>27.467099000000001</c:v>
                </c:pt>
                <c:pt idx="35">
                  <c:v>27.489402000000002</c:v>
                </c:pt>
                <c:pt idx="36">
                  <c:v>27.514708499999994</c:v>
                </c:pt>
                <c:pt idx="37">
                  <c:v>27.544482000000006</c:v>
                </c:pt>
                <c:pt idx="38">
                  <c:v>27.579420500000005</c:v>
                </c:pt>
                <c:pt idx="39">
                  <c:v>27.617137000000003</c:v>
                </c:pt>
                <c:pt idx="40">
                  <c:v>27.659332999999997</c:v>
                </c:pt>
                <c:pt idx="41">
                  <c:v>27.706240500000007</c:v>
                </c:pt>
                <c:pt idx="42">
                  <c:v>27.706240500000007</c:v>
                </c:pt>
                <c:pt idx="43">
                  <c:v>27.755322999999997</c:v>
                </c:pt>
                <c:pt idx="44">
                  <c:v>27.807969500000006</c:v>
                </c:pt>
                <c:pt idx="45">
                  <c:v>27.865882499999998</c:v>
                </c:pt>
                <c:pt idx="46">
                  <c:v>27.924978499999998</c:v>
                </c:pt>
                <c:pt idx="47">
                  <c:v>27.984025999999993</c:v>
                </c:pt>
                <c:pt idx="48">
                  <c:v>28.042248499999999</c:v>
                </c:pt>
                <c:pt idx="49">
                  <c:v>28.105368000000006</c:v>
                </c:pt>
                <c:pt idx="50">
                  <c:v>28.167977</c:v>
                </c:pt>
                <c:pt idx="51">
                  <c:v>28.231855500000002</c:v>
                </c:pt>
                <c:pt idx="52">
                  <c:v>29.215600500000001</c:v>
                </c:pt>
                <c:pt idx="53">
                  <c:v>29.215600500000001</c:v>
                </c:pt>
                <c:pt idx="54">
                  <c:v>30.223829999999992</c:v>
                </c:pt>
                <c:pt idx="55">
                  <c:v>30.522950999999988</c:v>
                </c:pt>
                <c:pt idx="56">
                  <c:v>30.842670999999996</c:v>
                </c:pt>
                <c:pt idx="57">
                  <c:v>31.211961499999994</c:v>
                </c:pt>
                <c:pt idx="58">
                  <c:v>31.650570499999994</c:v>
                </c:pt>
                <c:pt idx="59">
                  <c:v>32.177813499999999</c:v>
                </c:pt>
                <c:pt idx="60">
                  <c:v>32.813966999999998</c:v>
                </c:pt>
                <c:pt idx="61">
                  <c:v>33.567211</c:v>
                </c:pt>
                <c:pt idx="62">
                  <c:v>34.402842000000007</c:v>
                </c:pt>
                <c:pt idx="63">
                  <c:v>35.221683499999997</c:v>
                </c:pt>
                <c:pt idx="64">
                  <c:v>35.827965500000005</c:v>
                </c:pt>
                <c:pt idx="65">
                  <c:v>36.190498000000005</c:v>
                </c:pt>
                <c:pt idx="66">
                  <c:v>36.471618500000005</c:v>
                </c:pt>
                <c:pt idx="67">
                  <c:v>36.719766</c:v>
                </c:pt>
                <c:pt idx="68">
                  <c:v>36.719766</c:v>
                </c:pt>
                <c:pt idx="69">
                  <c:v>36.96324400000001</c:v>
                </c:pt>
                <c:pt idx="70">
                  <c:v>37.25676</c:v>
                </c:pt>
                <c:pt idx="71">
                  <c:v>37.676185000000004</c:v>
                </c:pt>
                <c:pt idx="72">
                  <c:v>38.331543000000003</c:v>
                </c:pt>
                <c:pt idx="73">
                  <c:v>39.319553499999998</c:v>
                </c:pt>
                <c:pt idx="74">
                  <c:v>40.626835000000007</c:v>
                </c:pt>
                <c:pt idx="75">
                  <c:v>42.172424000000007</c:v>
                </c:pt>
                <c:pt idx="76">
                  <c:v>43.779596500000011</c:v>
                </c:pt>
                <c:pt idx="77">
                  <c:v>45.244014</c:v>
                </c:pt>
                <c:pt idx="78">
                  <c:v>46.112281000000003</c:v>
                </c:pt>
                <c:pt idx="79">
                  <c:v>46.112281000000003</c:v>
                </c:pt>
                <c:pt idx="80">
                  <c:v>46.599208500000003</c:v>
                </c:pt>
                <c:pt idx="81">
                  <c:v>46.889004500000006</c:v>
                </c:pt>
                <c:pt idx="82">
                  <c:v>47.095988999999996</c:v>
                </c:pt>
                <c:pt idx="83">
                  <c:v>47.228259500000007</c:v>
                </c:pt>
                <c:pt idx="84">
                  <c:v>47.281182499999986</c:v>
                </c:pt>
                <c:pt idx="85">
                  <c:v>47.265868999999995</c:v>
                </c:pt>
                <c:pt idx="86">
                  <c:v>47.184602499999997</c:v>
                </c:pt>
                <c:pt idx="87">
                  <c:v>47.045872499999987</c:v>
                </c:pt>
                <c:pt idx="88">
                  <c:v>46.865534499999995</c:v>
                </c:pt>
                <c:pt idx="89">
                  <c:v>46.665264000000001</c:v>
                </c:pt>
                <c:pt idx="90">
                  <c:v>46.463755500000005</c:v>
                </c:pt>
                <c:pt idx="91">
                  <c:v>46.282317499999998</c:v>
                </c:pt>
                <c:pt idx="92">
                  <c:v>46.149128000000005</c:v>
                </c:pt>
                <c:pt idx="93">
                  <c:v>46.077897499999985</c:v>
                </c:pt>
                <c:pt idx="94">
                  <c:v>46.077897499999985</c:v>
                </c:pt>
                <c:pt idx="95">
                  <c:v>46.084142499999999</c:v>
                </c:pt>
                <c:pt idx="96">
                  <c:v>46.175044499999998</c:v>
                </c:pt>
                <c:pt idx="97">
                  <c:v>46.3462575</c:v>
                </c:pt>
                <c:pt idx="98">
                  <c:v>46.583146500000005</c:v>
                </c:pt>
                <c:pt idx="99">
                  <c:v>46.860841500000006</c:v>
                </c:pt>
                <c:pt idx="100">
                  <c:v>47.153479999999988</c:v>
                </c:pt>
                <c:pt idx="101">
                  <c:v>47.435678500000009</c:v>
                </c:pt>
                <c:pt idx="102">
                  <c:v>47.691000500000001</c:v>
                </c:pt>
                <c:pt idx="103">
                  <c:v>47.908977999999998</c:v>
                </c:pt>
                <c:pt idx="104">
                  <c:v>46.827168999999991</c:v>
                </c:pt>
                <c:pt idx="105">
                  <c:v>46.827168999999991</c:v>
                </c:pt>
                <c:pt idx="106">
                  <c:v>45.366303000000002</c:v>
                </c:pt>
                <c:pt idx="107">
                  <c:v>45.3615165</c:v>
                </c:pt>
                <c:pt idx="108">
                  <c:v>45.170009500000006</c:v>
                </c:pt>
                <c:pt idx="109">
                  <c:v>44.873813499999997</c:v>
                </c:pt>
                <c:pt idx="110">
                  <c:v>44.537475000000001</c:v>
                </c:pt>
                <c:pt idx="111">
                  <c:v>44.191682999999998</c:v>
                </c:pt>
                <c:pt idx="112">
                  <c:v>43.860016000000009</c:v>
                </c:pt>
                <c:pt idx="113">
                  <c:v>43.565680999999998</c:v>
                </c:pt>
                <c:pt idx="114">
                  <c:v>43.348070499999999</c:v>
                </c:pt>
                <c:pt idx="115">
                  <c:v>43.229925500000007</c:v>
                </c:pt>
                <c:pt idx="116">
                  <c:v>43.238116500000004</c:v>
                </c:pt>
                <c:pt idx="117">
                  <c:v>43.404608500000009</c:v>
                </c:pt>
                <c:pt idx="118">
                  <c:v>43.743055500000004</c:v>
                </c:pt>
                <c:pt idx="119">
                  <c:v>44.242892999999995</c:v>
                </c:pt>
                <c:pt idx="120">
                  <c:v>44.242892999999995</c:v>
                </c:pt>
                <c:pt idx="121">
                  <c:v>44.894683499999999</c:v>
                </c:pt>
                <c:pt idx="122">
                  <c:v>45.671591999999997</c:v>
                </c:pt>
                <c:pt idx="123">
                  <c:v>46.534603999999995</c:v>
                </c:pt>
                <c:pt idx="124">
                  <c:v>47.426891999999995</c:v>
                </c:pt>
                <c:pt idx="125">
                  <c:v>48.277811</c:v>
                </c:pt>
                <c:pt idx="126">
                  <c:v>49.010344500000002</c:v>
                </c:pt>
                <c:pt idx="127">
                  <c:v>49.558578500000003</c:v>
                </c:pt>
                <c:pt idx="128">
                  <c:v>49.895913000000007</c:v>
                </c:pt>
                <c:pt idx="129">
                  <c:v>50.055662000000005</c:v>
                </c:pt>
                <c:pt idx="130">
                  <c:v>48.734860999999988</c:v>
                </c:pt>
                <c:pt idx="131">
                  <c:v>48.734860999999988</c:v>
                </c:pt>
                <c:pt idx="132">
                  <c:v>47.290731500000007</c:v>
                </c:pt>
                <c:pt idx="133">
                  <c:v>47.177286500000001</c:v>
                </c:pt>
                <c:pt idx="134">
                  <c:v>46.718434500000008</c:v>
                </c:pt>
                <c:pt idx="135">
                  <c:v>46.109560000000002</c:v>
                </c:pt>
                <c:pt idx="136">
                  <c:v>45.453262500000001</c:v>
                </c:pt>
                <c:pt idx="137">
                  <c:v>44.8411355</c:v>
                </c:pt>
                <c:pt idx="138">
                  <c:v>44.309829000000001</c:v>
                </c:pt>
                <c:pt idx="139">
                  <c:v>43.885641000000007</c:v>
                </c:pt>
                <c:pt idx="140">
                  <c:v>43.609975500000004</c:v>
                </c:pt>
                <c:pt idx="141">
                  <c:v>43.522862000000011</c:v>
                </c:pt>
                <c:pt idx="142">
                  <c:v>43.667728500000003</c:v>
                </c:pt>
                <c:pt idx="143">
                  <c:v>44.085585500000001</c:v>
                </c:pt>
                <c:pt idx="144">
                  <c:v>44.797581999999998</c:v>
                </c:pt>
                <c:pt idx="145">
                  <c:v>45.770923000000003</c:v>
                </c:pt>
                <c:pt idx="146">
                  <c:v>45.770923000000003</c:v>
                </c:pt>
                <c:pt idx="147">
                  <c:v>46.898378000000001</c:v>
                </c:pt>
                <c:pt idx="148">
                  <c:v>48.001836499999996</c:v>
                </c:pt>
                <c:pt idx="149">
                  <c:v>48.921982</c:v>
                </c:pt>
                <c:pt idx="150">
                  <c:v>49.574877000000001</c:v>
                </c:pt>
                <c:pt idx="151">
                  <c:v>49.927133500000004</c:v>
                </c:pt>
                <c:pt idx="152">
                  <c:v>50.013515999999996</c:v>
                </c:pt>
                <c:pt idx="153">
                  <c:v>49.910324999999993</c:v>
                </c:pt>
                <c:pt idx="154">
                  <c:v>49.701597499999998</c:v>
                </c:pt>
                <c:pt idx="155">
                  <c:v>49.444467499999995</c:v>
                </c:pt>
                <c:pt idx="156">
                  <c:v>47.63253499999999</c:v>
                </c:pt>
                <c:pt idx="157">
                  <c:v>47.63253499999999</c:v>
                </c:pt>
                <c:pt idx="158">
                  <c:v>46.647444</c:v>
                </c:pt>
                <c:pt idx="159">
                  <c:v>46.759049999999995</c:v>
                </c:pt>
                <c:pt idx="160">
                  <c:v>46.487462000000001</c:v>
                </c:pt>
                <c:pt idx="161">
                  <c:v>45.896276999999991</c:v>
                </c:pt>
                <c:pt idx="162">
                  <c:v>45.171181000000004</c:v>
                </c:pt>
                <c:pt idx="163">
                  <c:v>44.423370999999989</c:v>
                </c:pt>
                <c:pt idx="164">
                  <c:v>43.718393000000006</c:v>
                </c:pt>
                <c:pt idx="165">
                  <c:v>43.074939000000008</c:v>
                </c:pt>
                <c:pt idx="166">
                  <c:v>42.564684000000007</c:v>
                </c:pt>
                <c:pt idx="167">
                  <c:v>42.228558000000007</c:v>
                </c:pt>
                <c:pt idx="168">
                  <c:v>42.093828000000002</c:v>
                </c:pt>
                <c:pt idx="169">
                  <c:v>42.205627999999997</c:v>
                </c:pt>
                <c:pt idx="170">
                  <c:v>42.602546999999994</c:v>
                </c:pt>
                <c:pt idx="171">
                  <c:v>43.308628000000006</c:v>
                </c:pt>
                <c:pt idx="172">
                  <c:v>43.308628000000006</c:v>
                </c:pt>
                <c:pt idx="173">
                  <c:v>44.317268999999996</c:v>
                </c:pt>
                <c:pt idx="174">
                  <c:v>45.564533500000003</c:v>
                </c:pt>
                <c:pt idx="175">
                  <c:v>46.903457499999988</c:v>
                </c:pt>
                <c:pt idx="176">
                  <c:v>48.143908000000003</c:v>
                </c:pt>
                <c:pt idx="177">
                  <c:v>49.125987000000016</c:v>
                </c:pt>
                <c:pt idx="178">
                  <c:v>49.778489499999999</c:v>
                </c:pt>
                <c:pt idx="179">
                  <c:v>50.110426500000003</c:v>
                </c:pt>
                <c:pt idx="180">
                  <c:v>50.16821800000001</c:v>
                </c:pt>
                <c:pt idx="181">
                  <c:v>50.014958499999999</c:v>
                </c:pt>
                <c:pt idx="182">
                  <c:v>43.199140000000007</c:v>
                </c:pt>
                <c:pt idx="183">
                  <c:v>43.199140000000007</c:v>
                </c:pt>
                <c:pt idx="184">
                  <c:v>34.042000000000002</c:v>
                </c:pt>
                <c:pt idx="185">
                  <c:v>43.159083500000001</c:v>
                </c:pt>
                <c:pt idx="186">
                  <c:v>43.490892999999993</c:v>
                </c:pt>
                <c:pt idx="187">
                  <c:v>42.965406999999992</c:v>
                </c:pt>
                <c:pt idx="188">
                  <c:v>42.267086000000006</c:v>
                </c:pt>
                <c:pt idx="189">
                  <c:v>41.616225999999997</c:v>
                </c:pt>
                <c:pt idx="190">
                  <c:v>41.137796000000002</c:v>
                </c:pt>
                <c:pt idx="191">
                  <c:v>40.704760499999999</c:v>
                </c:pt>
                <c:pt idx="192">
                  <c:v>40.318466499999992</c:v>
                </c:pt>
                <c:pt idx="193">
                  <c:v>39.996656999999999</c:v>
                </c:pt>
                <c:pt idx="194">
                  <c:v>39.741617500000004</c:v>
                </c:pt>
                <c:pt idx="195">
                  <c:v>39.584432500000005</c:v>
                </c:pt>
                <c:pt idx="196">
                  <c:v>39.55493700000001</c:v>
                </c:pt>
                <c:pt idx="197">
                  <c:v>39.641689500000012</c:v>
                </c:pt>
                <c:pt idx="198">
                  <c:v>39.641689500000012</c:v>
                </c:pt>
                <c:pt idx="199">
                  <c:v>39.810647500000002</c:v>
                </c:pt>
                <c:pt idx="200">
                  <c:v>40.005716</c:v>
                </c:pt>
                <c:pt idx="201">
                  <c:v>40.164446000000005</c:v>
                </c:pt>
                <c:pt idx="202">
                  <c:v>40.230980500000001</c:v>
                </c:pt>
                <c:pt idx="203">
                  <c:v>40.182237499999992</c:v>
                </c:pt>
                <c:pt idx="204">
                  <c:v>40.007423500000009</c:v>
                </c:pt>
                <c:pt idx="205">
                  <c:v>39.736498500000003</c:v>
                </c:pt>
                <c:pt idx="206">
                  <c:v>39.41578950000001</c:v>
                </c:pt>
                <c:pt idx="207">
                  <c:v>39.089707499999996</c:v>
                </c:pt>
                <c:pt idx="208">
                  <c:v>38.205165999999998</c:v>
                </c:pt>
                <c:pt idx="209">
                  <c:v>38.205165999999998</c:v>
                </c:pt>
                <c:pt idx="210">
                  <c:v>39.816484500000001</c:v>
                </c:pt>
                <c:pt idx="211">
                  <c:v>39.816484500000001</c:v>
                </c:pt>
                <c:pt idx="212">
                  <c:v>43.8461955</c:v>
                </c:pt>
                <c:pt idx="213">
                  <c:v>41.150447499999999</c:v>
                </c:pt>
                <c:pt idx="214">
                  <c:v>35.387753999999994</c:v>
                </c:pt>
                <c:pt idx="215">
                  <c:v>34.550134999999997</c:v>
                </c:pt>
                <c:pt idx="216">
                  <c:v>31.981225999999999</c:v>
                </c:pt>
                <c:pt idx="217">
                  <c:v>29.909541000000008</c:v>
                </c:pt>
                <c:pt idx="218">
                  <c:v>28.463640999999996</c:v>
                </c:pt>
                <c:pt idx="219">
                  <c:v>27.057387499999994</c:v>
                </c:pt>
                <c:pt idx="220">
                  <c:v>26.222186999999998</c:v>
                </c:pt>
                <c:pt idx="221">
                  <c:v>25.564612000000004</c:v>
                </c:pt>
                <c:pt idx="222">
                  <c:v>24.964715500000001</c:v>
                </c:pt>
                <c:pt idx="223">
                  <c:v>24.463934499999997</c:v>
                </c:pt>
                <c:pt idx="224">
                  <c:v>24.054333</c:v>
                </c:pt>
                <c:pt idx="225">
                  <c:v>24.054333</c:v>
                </c:pt>
                <c:pt idx="226">
                  <c:v>23.772947000000002</c:v>
                </c:pt>
                <c:pt idx="227">
                  <c:v>23.492741499999998</c:v>
                </c:pt>
                <c:pt idx="228">
                  <c:v>23.266526500000005</c:v>
                </c:pt>
                <c:pt idx="229">
                  <c:v>23.020729499999998</c:v>
                </c:pt>
                <c:pt idx="230">
                  <c:v>22.717633999999997</c:v>
                </c:pt>
                <c:pt idx="231">
                  <c:v>22.460871500000003</c:v>
                </c:pt>
                <c:pt idx="232">
                  <c:v>22.534307499999997</c:v>
                </c:pt>
                <c:pt idx="233">
                  <c:v>22.895639499999998</c:v>
                </c:pt>
                <c:pt idx="234">
                  <c:v>27.444762500000003</c:v>
                </c:pt>
                <c:pt idx="235">
                  <c:v>36.504497000000001</c:v>
                </c:pt>
                <c:pt idx="236">
                  <c:v>36.504497000000001</c:v>
                </c:pt>
                <c:pt idx="237">
                  <c:v>42.2396885</c:v>
                </c:pt>
                <c:pt idx="238">
                  <c:v>45.392749000000002</c:v>
                </c:pt>
                <c:pt idx="239">
                  <c:v>46.893976500000001</c:v>
                </c:pt>
                <c:pt idx="240">
                  <c:v>40.9506485</c:v>
                </c:pt>
                <c:pt idx="241">
                  <c:v>41.2246995</c:v>
                </c:pt>
                <c:pt idx="242">
                  <c:v>34.269092500000006</c:v>
                </c:pt>
                <c:pt idx="243">
                  <c:v>27.786494999999995</c:v>
                </c:pt>
                <c:pt idx="244">
                  <c:v>27.266560500000004</c:v>
                </c:pt>
                <c:pt idx="245">
                  <c:v>26.451091000000009</c:v>
                </c:pt>
                <c:pt idx="246">
                  <c:v>25.745946500000002</c:v>
                </c:pt>
                <c:pt idx="247">
                  <c:v>25.150788499999997</c:v>
                </c:pt>
                <c:pt idx="248">
                  <c:v>24.768024000000004</c:v>
                </c:pt>
                <c:pt idx="249">
                  <c:v>24.432583999999999</c:v>
                </c:pt>
                <c:pt idx="250">
                  <c:v>24.193878999999999</c:v>
                </c:pt>
                <c:pt idx="251">
                  <c:v>24.193878999999999</c:v>
                </c:pt>
                <c:pt idx="252">
                  <c:v>23.774557499999997</c:v>
                </c:pt>
                <c:pt idx="253">
                  <c:v>23.372177999999998</c:v>
                </c:pt>
                <c:pt idx="254">
                  <c:v>23.044662500000001</c:v>
                </c:pt>
                <c:pt idx="255">
                  <c:v>22.8243115</c:v>
                </c:pt>
                <c:pt idx="256">
                  <c:v>22.579003499999999</c:v>
                </c:pt>
                <c:pt idx="257">
                  <c:v>22.447625000000002</c:v>
                </c:pt>
                <c:pt idx="258">
                  <c:v>22.683705500000002</c:v>
                </c:pt>
                <c:pt idx="259">
                  <c:v>23.314971499999999</c:v>
                </c:pt>
                <c:pt idx="260">
                  <c:v>24.419176999999998</c:v>
                </c:pt>
                <c:pt idx="261">
                  <c:v>28.610679499999996</c:v>
                </c:pt>
                <c:pt idx="262">
                  <c:v>28.610679499999996</c:v>
                </c:pt>
                <c:pt idx="263">
                  <c:v>41.791678000000005</c:v>
                </c:pt>
                <c:pt idx="264">
                  <c:v>47.880368999999988</c:v>
                </c:pt>
                <c:pt idx="265">
                  <c:v>44.244746500000005</c:v>
                </c:pt>
                <c:pt idx="266">
                  <c:v>44.570824999999999</c:v>
                </c:pt>
                <c:pt idx="267">
                  <c:v>43.327610500000006</c:v>
                </c:pt>
                <c:pt idx="268">
                  <c:v>33.307477499999997</c:v>
                </c:pt>
                <c:pt idx="269">
                  <c:v>29.170206499999999</c:v>
                </c:pt>
                <c:pt idx="270">
                  <c:v>27.412124999999996</c:v>
                </c:pt>
                <c:pt idx="271">
                  <c:v>26.555839500000001</c:v>
                </c:pt>
                <c:pt idx="272">
                  <c:v>25.8477265</c:v>
                </c:pt>
                <c:pt idx="273">
                  <c:v>25.193784500000007</c:v>
                </c:pt>
                <c:pt idx="274">
                  <c:v>24.716627500000005</c:v>
                </c:pt>
                <c:pt idx="275">
                  <c:v>24.396523499999997</c:v>
                </c:pt>
                <c:pt idx="276">
                  <c:v>24.0653395</c:v>
                </c:pt>
                <c:pt idx="277">
                  <c:v>24.0653395</c:v>
                </c:pt>
                <c:pt idx="278">
                  <c:v>23.679992999999996</c:v>
                </c:pt>
                <c:pt idx="279">
                  <c:v>23.417531500000003</c:v>
                </c:pt>
                <c:pt idx="280">
                  <c:v>23.267421500000001</c:v>
                </c:pt>
                <c:pt idx="281">
                  <c:v>23.148318</c:v>
                </c:pt>
                <c:pt idx="282">
                  <c:v>22.988629500000002</c:v>
                </c:pt>
                <c:pt idx="283">
                  <c:v>22.867102000000006</c:v>
                </c:pt>
                <c:pt idx="284">
                  <c:v>22.981214000000001</c:v>
                </c:pt>
                <c:pt idx="285">
                  <c:v>23.334207500000002</c:v>
                </c:pt>
                <c:pt idx="286">
                  <c:v>24.59027399999999</c:v>
                </c:pt>
                <c:pt idx="287">
                  <c:v>30.713541999999997</c:v>
                </c:pt>
                <c:pt idx="288">
                  <c:v>30.713541999999997</c:v>
                </c:pt>
                <c:pt idx="289">
                  <c:v>39.722404500000003</c:v>
                </c:pt>
                <c:pt idx="290">
                  <c:v>40.049745000000001</c:v>
                </c:pt>
                <c:pt idx="291">
                  <c:v>37.501013500000006</c:v>
                </c:pt>
                <c:pt idx="292">
                  <c:v>35.058272500000001</c:v>
                </c:pt>
                <c:pt idx="293">
                  <c:v>34.107396000000008</c:v>
                </c:pt>
                <c:pt idx="294">
                  <c:v>32.573760499999999</c:v>
                </c:pt>
                <c:pt idx="295">
                  <c:v>30.073093000000007</c:v>
                </c:pt>
                <c:pt idx="296">
                  <c:v>27.9194475</c:v>
                </c:pt>
                <c:pt idx="297">
                  <c:v>26.889954499999998</c:v>
                </c:pt>
                <c:pt idx="298">
                  <c:v>26.033090999999995</c:v>
                </c:pt>
                <c:pt idx="299">
                  <c:v>25.324779500000005</c:v>
                </c:pt>
                <c:pt idx="300">
                  <c:v>24.725730500000001</c:v>
                </c:pt>
                <c:pt idx="301">
                  <c:v>24.230617000000002</c:v>
                </c:pt>
                <c:pt idx="302">
                  <c:v>23.895821499999993</c:v>
                </c:pt>
                <c:pt idx="303">
                  <c:v>23.895821499999993</c:v>
                </c:pt>
                <c:pt idx="304">
                  <c:v>23.793622499999998</c:v>
                </c:pt>
                <c:pt idx="305">
                  <c:v>23.640497</c:v>
                </c:pt>
                <c:pt idx="306">
                  <c:v>23.504374499999997</c:v>
                </c:pt>
                <c:pt idx="307">
                  <c:v>23.365178499999999</c:v>
                </c:pt>
                <c:pt idx="308">
                  <c:v>23.254134500000003</c:v>
                </c:pt>
                <c:pt idx="309">
                  <c:v>23.097004999999999</c:v>
                </c:pt>
                <c:pt idx="310">
                  <c:v>22.920849</c:v>
                </c:pt>
                <c:pt idx="311">
                  <c:v>23.273986499999999</c:v>
                </c:pt>
                <c:pt idx="312">
                  <c:v>23.717302</c:v>
                </c:pt>
                <c:pt idx="313">
                  <c:v>25.938896499999998</c:v>
                </c:pt>
                <c:pt idx="314">
                  <c:v>25.938896499999998</c:v>
                </c:pt>
                <c:pt idx="315">
                  <c:v>29.917829000000001</c:v>
                </c:pt>
                <c:pt idx="316">
                  <c:v>30.950112000000001</c:v>
                </c:pt>
                <c:pt idx="317">
                  <c:v>30.444553000000003</c:v>
                </c:pt>
                <c:pt idx="318">
                  <c:v>29.823284000000008</c:v>
                </c:pt>
                <c:pt idx="319">
                  <c:v>29.385054999999994</c:v>
                </c:pt>
                <c:pt idx="320">
                  <c:v>28.595320500000003</c:v>
                </c:pt>
                <c:pt idx="321">
                  <c:v>27.588975500000004</c:v>
                </c:pt>
                <c:pt idx="322">
                  <c:v>27.027791000000008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AC-42FE-9DDB-E8B32798F156}"/>
            </c:ext>
          </c:extLst>
        </c:ser>
        <c:ser>
          <c:idx val="3"/>
          <c:order val="2"/>
          <c:tx>
            <c:strRef>
              <c:f>Hoja1!$E$1</c:f>
              <c:strCache>
                <c:ptCount val="1"/>
                <c:pt idx="0">
                  <c:v>Temperatura ambiente</c:v>
                </c:pt>
              </c:strCache>
            </c:strRef>
          </c:tx>
          <c:marker>
            <c:symbol val="none"/>
          </c:marker>
          <c:cat>
            <c:strRef>
              <c:f>Hoja1!$A$2:$A$324</c:f>
              <c:strCache>
                <c:ptCount val="314"/>
                <c:pt idx="0">
                  <c:v>D0</c:v>
                </c:pt>
                <c:pt idx="26">
                  <c:v>D1</c:v>
                </c:pt>
                <c:pt idx="52">
                  <c:v>D2</c:v>
                </c:pt>
                <c:pt idx="78">
                  <c:v>D3</c:v>
                </c:pt>
                <c:pt idx="104">
                  <c:v>D4</c:v>
                </c:pt>
                <c:pt idx="130">
                  <c:v>D5</c:v>
                </c:pt>
                <c:pt idx="156">
                  <c:v>D6</c:v>
                </c:pt>
                <c:pt idx="182">
                  <c:v>D7</c:v>
                </c:pt>
                <c:pt idx="210">
                  <c:v>S1</c:v>
                </c:pt>
                <c:pt idx="235">
                  <c:v>S2</c:v>
                </c:pt>
                <c:pt idx="261">
                  <c:v>S3</c:v>
                </c:pt>
                <c:pt idx="287">
                  <c:v>S4</c:v>
                </c:pt>
                <c:pt idx="313">
                  <c:v>S5</c:v>
                </c:pt>
              </c:strCache>
            </c:strRef>
          </c:cat>
          <c:val>
            <c:numRef>
              <c:f>Hoja1!$E$2:$E$324</c:f>
              <c:numCache>
                <c:formatCode>General</c:formatCode>
                <c:ptCount val="323"/>
                <c:pt idx="0">
                  <c:v>25.817766428571428</c:v>
                </c:pt>
                <c:pt idx="1">
                  <c:v>27.132670000000001</c:v>
                </c:pt>
                <c:pt idx="2">
                  <c:v>28.944500000000001</c:v>
                </c:pt>
                <c:pt idx="3">
                  <c:v>29.704899999999999</c:v>
                </c:pt>
                <c:pt idx="4">
                  <c:v>31.696079999999998</c:v>
                </c:pt>
                <c:pt idx="5">
                  <c:v>32.348219999999998</c:v>
                </c:pt>
                <c:pt idx="6">
                  <c:v>29.964670000000002</c:v>
                </c:pt>
                <c:pt idx="7">
                  <c:v>27.708200000000001</c:v>
                </c:pt>
                <c:pt idx="8">
                  <c:v>25.22373</c:v>
                </c:pt>
                <c:pt idx="9">
                  <c:v>23.609850000000002</c:v>
                </c:pt>
                <c:pt idx="10">
                  <c:v>22.001940000000001</c:v>
                </c:pt>
                <c:pt idx="11">
                  <c:v>21.472899999999999</c:v>
                </c:pt>
                <c:pt idx="12">
                  <c:v>21.618069999999999</c:v>
                </c:pt>
                <c:pt idx="13">
                  <c:v>20.388660000000002</c:v>
                </c:pt>
                <c:pt idx="14">
                  <c:v>19.634340000000002</c:v>
                </c:pt>
                <c:pt idx="15">
                  <c:v>19.815394999999999</c:v>
                </c:pt>
                <c:pt idx="16">
                  <c:v>19.146609999999999</c:v>
                </c:pt>
                <c:pt idx="17">
                  <c:v>19.785139999999998</c:v>
                </c:pt>
                <c:pt idx="18">
                  <c:v>19.954740000000001</c:v>
                </c:pt>
                <c:pt idx="19">
                  <c:v>19.039629999999999</c:v>
                </c:pt>
                <c:pt idx="20">
                  <c:v>18.76754</c:v>
                </c:pt>
                <c:pt idx="21">
                  <c:v>18.331630000000001</c:v>
                </c:pt>
                <c:pt idx="22">
                  <c:v>17.906110000000002</c:v>
                </c:pt>
                <c:pt idx="23">
                  <c:v>18.822150000000001</c:v>
                </c:pt>
                <c:pt idx="24">
                  <c:v>22.036359999999998</c:v>
                </c:pt>
                <c:pt idx="25">
                  <c:v>24.364039999999999</c:v>
                </c:pt>
                <c:pt idx="26">
                  <c:v>24.430974285714282</c:v>
                </c:pt>
                <c:pt idx="27">
                  <c:v>26.732659999999999</c:v>
                </c:pt>
                <c:pt idx="28">
                  <c:v>30.006460000000001</c:v>
                </c:pt>
                <c:pt idx="29">
                  <c:v>27.87078</c:v>
                </c:pt>
                <c:pt idx="30">
                  <c:v>27.255939999999999</c:v>
                </c:pt>
                <c:pt idx="31">
                  <c:v>27.881270000000001</c:v>
                </c:pt>
                <c:pt idx="32">
                  <c:v>29.364470000000001</c:v>
                </c:pt>
                <c:pt idx="33">
                  <c:v>28.932539999999999</c:v>
                </c:pt>
                <c:pt idx="34">
                  <c:v>25.548220000000001</c:v>
                </c:pt>
                <c:pt idx="35">
                  <c:v>21.70166</c:v>
                </c:pt>
                <c:pt idx="36">
                  <c:v>20.341809999999999</c:v>
                </c:pt>
                <c:pt idx="37">
                  <c:v>19.818200000000001</c:v>
                </c:pt>
                <c:pt idx="38">
                  <c:v>19.091550000000002</c:v>
                </c:pt>
                <c:pt idx="39">
                  <c:v>18.867730000000002</c:v>
                </c:pt>
                <c:pt idx="40">
                  <c:v>18.620349999999998</c:v>
                </c:pt>
                <c:pt idx="41">
                  <c:v>18.934609999999996</c:v>
                </c:pt>
                <c:pt idx="42">
                  <c:v>18.28257</c:v>
                </c:pt>
                <c:pt idx="43">
                  <c:v>17.775449999999999</c:v>
                </c:pt>
                <c:pt idx="44">
                  <c:v>17.801919999999999</c:v>
                </c:pt>
                <c:pt idx="45">
                  <c:v>17.266279999999998</c:v>
                </c:pt>
                <c:pt idx="46">
                  <c:v>17.842120000000001</c:v>
                </c:pt>
                <c:pt idx="47">
                  <c:v>17.149069999999998</c:v>
                </c:pt>
                <c:pt idx="48">
                  <c:v>16.507549999999998</c:v>
                </c:pt>
                <c:pt idx="49">
                  <c:v>17.99503</c:v>
                </c:pt>
                <c:pt idx="50">
                  <c:v>23.21406</c:v>
                </c:pt>
                <c:pt idx="51">
                  <c:v>25.512049999999999</c:v>
                </c:pt>
                <c:pt idx="52">
                  <c:v>26.465666428571431</c:v>
                </c:pt>
                <c:pt idx="53">
                  <c:v>26.676539999999999</c:v>
                </c:pt>
                <c:pt idx="54">
                  <c:v>29.869420000000002</c:v>
                </c:pt>
                <c:pt idx="55">
                  <c:v>32.531120000000001</c:v>
                </c:pt>
                <c:pt idx="56">
                  <c:v>32.001899999999999</c:v>
                </c:pt>
                <c:pt idx="57">
                  <c:v>33.993569999999998</c:v>
                </c:pt>
                <c:pt idx="58">
                  <c:v>28.020389999999999</c:v>
                </c:pt>
                <c:pt idx="59">
                  <c:v>28.66225</c:v>
                </c:pt>
                <c:pt idx="60">
                  <c:v>27.76136</c:v>
                </c:pt>
                <c:pt idx="61">
                  <c:v>24.604669999999999</c:v>
                </c:pt>
                <c:pt idx="62">
                  <c:v>22.635249999999999</c:v>
                </c:pt>
                <c:pt idx="63">
                  <c:v>21.63636</c:v>
                </c:pt>
                <c:pt idx="64">
                  <c:v>20.824660000000002</c:v>
                </c:pt>
                <c:pt idx="65">
                  <c:v>20.535299999999999</c:v>
                </c:pt>
                <c:pt idx="66">
                  <c:v>20.766539999999999</c:v>
                </c:pt>
                <c:pt idx="67">
                  <c:v>20.868573000000005</c:v>
                </c:pt>
                <c:pt idx="68">
                  <c:v>20.747979999999998</c:v>
                </c:pt>
                <c:pt idx="69">
                  <c:v>20.1449</c:v>
                </c:pt>
                <c:pt idx="70">
                  <c:v>20.140930000000001</c:v>
                </c:pt>
                <c:pt idx="71">
                  <c:v>20.05433</c:v>
                </c:pt>
                <c:pt idx="72">
                  <c:v>19.564720000000001</c:v>
                </c:pt>
                <c:pt idx="73">
                  <c:v>19.35941</c:v>
                </c:pt>
                <c:pt idx="74">
                  <c:v>18.84947</c:v>
                </c:pt>
                <c:pt idx="75">
                  <c:v>20.19774</c:v>
                </c:pt>
                <c:pt idx="76">
                  <c:v>23.242429999999999</c:v>
                </c:pt>
                <c:pt idx="77">
                  <c:v>26.38382</c:v>
                </c:pt>
                <c:pt idx="78">
                  <c:v>26.246917857142858</c:v>
                </c:pt>
                <c:pt idx="79">
                  <c:v>27.12125</c:v>
                </c:pt>
                <c:pt idx="80">
                  <c:v>29.13672</c:v>
                </c:pt>
                <c:pt idx="81">
                  <c:v>29.004999999999999</c:v>
                </c:pt>
                <c:pt idx="82">
                  <c:v>31.288</c:v>
                </c:pt>
                <c:pt idx="83">
                  <c:v>31.928789999999999</c:v>
                </c:pt>
                <c:pt idx="84">
                  <c:v>31.921790000000001</c:v>
                </c:pt>
                <c:pt idx="85">
                  <c:v>30.773859999999999</c:v>
                </c:pt>
                <c:pt idx="86">
                  <c:v>26.830970000000001</c:v>
                </c:pt>
                <c:pt idx="87">
                  <c:v>23.898990000000001</c:v>
                </c:pt>
                <c:pt idx="88">
                  <c:v>22.254200000000001</c:v>
                </c:pt>
                <c:pt idx="89">
                  <c:v>21.555610000000001</c:v>
                </c:pt>
                <c:pt idx="90">
                  <c:v>20.877770000000002</c:v>
                </c:pt>
                <c:pt idx="91">
                  <c:v>20.38505</c:v>
                </c:pt>
                <c:pt idx="92">
                  <c:v>20.478850000000001</c:v>
                </c:pt>
                <c:pt idx="93">
                  <c:v>20.628188999999999</c:v>
                </c:pt>
                <c:pt idx="94">
                  <c:v>20.511119999999998</c:v>
                </c:pt>
                <c:pt idx="95">
                  <c:v>19.958110000000001</c:v>
                </c:pt>
                <c:pt idx="96">
                  <c:v>19.337389999999999</c:v>
                </c:pt>
                <c:pt idx="97">
                  <c:v>18.81617</c:v>
                </c:pt>
                <c:pt idx="98">
                  <c:v>18.650919999999999</c:v>
                </c:pt>
                <c:pt idx="99">
                  <c:v>18.28829</c:v>
                </c:pt>
                <c:pt idx="100">
                  <c:v>18.301290000000002</c:v>
                </c:pt>
                <c:pt idx="101">
                  <c:v>22.10266</c:v>
                </c:pt>
                <c:pt idx="102">
                  <c:v>23.238430000000001</c:v>
                </c:pt>
                <c:pt idx="103">
                  <c:v>27.07751</c:v>
                </c:pt>
                <c:pt idx="104">
                  <c:v>26.823366428571433</c:v>
                </c:pt>
                <c:pt idx="105">
                  <c:v>28.15962</c:v>
                </c:pt>
                <c:pt idx="106">
                  <c:v>29.628579999999999</c:v>
                </c:pt>
                <c:pt idx="107">
                  <c:v>31.259630000000001</c:v>
                </c:pt>
                <c:pt idx="108">
                  <c:v>29.409220000000001</c:v>
                </c:pt>
                <c:pt idx="109">
                  <c:v>31.131869999999999</c:v>
                </c:pt>
                <c:pt idx="110">
                  <c:v>29.565799999999999</c:v>
                </c:pt>
                <c:pt idx="111">
                  <c:v>29.062349999999999</c:v>
                </c:pt>
                <c:pt idx="112">
                  <c:v>27.483730000000001</c:v>
                </c:pt>
                <c:pt idx="113">
                  <c:v>24.92597</c:v>
                </c:pt>
                <c:pt idx="114">
                  <c:v>24.05592</c:v>
                </c:pt>
                <c:pt idx="115">
                  <c:v>23.526350000000001</c:v>
                </c:pt>
                <c:pt idx="116">
                  <c:v>22.643149999999999</c:v>
                </c:pt>
                <c:pt idx="117">
                  <c:v>22.156960000000002</c:v>
                </c:pt>
                <c:pt idx="118">
                  <c:v>22.517980000000001</c:v>
                </c:pt>
                <c:pt idx="119">
                  <c:v>21.555529000000003</c:v>
                </c:pt>
                <c:pt idx="120">
                  <c:v>21.593060000000001</c:v>
                </c:pt>
                <c:pt idx="121">
                  <c:v>21.080660000000002</c:v>
                </c:pt>
                <c:pt idx="122">
                  <c:v>20.872450000000001</c:v>
                </c:pt>
                <c:pt idx="123">
                  <c:v>20.64001</c:v>
                </c:pt>
                <c:pt idx="124">
                  <c:v>20.90194</c:v>
                </c:pt>
                <c:pt idx="125">
                  <c:v>20.970590000000001</c:v>
                </c:pt>
                <c:pt idx="126">
                  <c:v>20.591139999999999</c:v>
                </c:pt>
                <c:pt idx="127">
                  <c:v>20.501719999999999</c:v>
                </c:pt>
                <c:pt idx="128">
                  <c:v>24.068169999999999</c:v>
                </c:pt>
                <c:pt idx="129">
                  <c:v>24.335550000000001</c:v>
                </c:pt>
                <c:pt idx="130">
                  <c:v>23.412246428571425</c:v>
                </c:pt>
                <c:pt idx="131">
                  <c:v>26.69509</c:v>
                </c:pt>
                <c:pt idx="132">
                  <c:v>28.95101</c:v>
                </c:pt>
                <c:pt idx="133">
                  <c:v>29.061530000000001</c:v>
                </c:pt>
                <c:pt idx="134">
                  <c:v>27.457360000000001</c:v>
                </c:pt>
                <c:pt idx="135">
                  <c:v>26.096609999999998</c:v>
                </c:pt>
                <c:pt idx="136">
                  <c:v>22.298120000000001</c:v>
                </c:pt>
                <c:pt idx="137">
                  <c:v>22.14245</c:v>
                </c:pt>
                <c:pt idx="138">
                  <c:v>21.76369</c:v>
                </c:pt>
                <c:pt idx="139">
                  <c:v>21.060939999999999</c:v>
                </c:pt>
                <c:pt idx="140">
                  <c:v>20.479849999999999</c:v>
                </c:pt>
                <c:pt idx="141">
                  <c:v>20.20778</c:v>
                </c:pt>
                <c:pt idx="142">
                  <c:v>20.473759999999999</c:v>
                </c:pt>
                <c:pt idx="143">
                  <c:v>20.552440000000001</c:v>
                </c:pt>
                <c:pt idx="144">
                  <c:v>20.530819999999999</c:v>
                </c:pt>
                <c:pt idx="145">
                  <c:v>20.675483999999997</c:v>
                </c:pt>
                <c:pt idx="146">
                  <c:v>20.515029999999999</c:v>
                </c:pt>
                <c:pt idx="147">
                  <c:v>20.48434</c:v>
                </c:pt>
                <c:pt idx="148">
                  <c:v>20.536010000000001</c:v>
                </c:pt>
                <c:pt idx="149">
                  <c:v>20.621729999999999</c:v>
                </c:pt>
                <c:pt idx="150">
                  <c:v>19.854810000000001</c:v>
                </c:pt>
                <c:pt idx="151">
                  <c:v>19.738489999999999</c:v>
                </c:pt>
                <c:pt idx="152">
                  <c:v>19.55114</c:v>
                </c:pt>
                <c:pt idx="153">
                  <c:v>20.26942</c:v>
                </c:pt>
                <c:pt idx="154">
                  <c:v>21.018149999999999</c:v>
                </c:pt>
                <c:pt idx="155">
                  <c:v>24.16572</c:v>
                </c:pt>
                <c:pt idx="156">
                  <c:v>24.478925714285712</c:v>
                </c:pt>
                <c:pt idx="157">
                  <c:v>26.910440000000001</c:v>
                </c:pt>
                <c:pt idx="158">
                  <c:v>29.44145</c:v>
                </c:pt>
                <c:pt idx="159">
                  <c:v>28.65175</c:v>
                </c:pt>
                <c:pt idx="160">
                  <c:v>29.054939999999998</c:v>
                </c:pt>
                <c:pt idx="161">
                  <c:v>25.76145</c:v>
                </c:pt>
                <c:pt idx="162">
                  <c:v>25.42661</c:v>
                </c:pt>
                <c:pt idx="163">
                  <c:v>24.5761</c:v>
                </c:pt>
                <c:pt idx="164">
                  <c:v>24.748519999999999</c:v>
                </c:pt>
                <c:pt idx="165">
                  <c:v>22.199300000000001</c:v>
                </c:pt>
                <c:pt idx="166">
                  <c:v>21.792549999999999</c:v>
                </c:pt>
                <c:pt idx="167">
                  <c:v>21.60857</c:v>
                </c:pt>
                <c:pt idx="168">
                  <c:v>21.062239999999999</c:v>
                </c:pt>
                <c:pt idx="169">
                  <c:v>20.795339999999999</c:v>
                </c:pt>
                <c:pt idx="170">
                  <c:v>20.675699999999999</c:v>
                </c:pt>
                <c:pt idx="171">
                  <c:v>20.633466000000002</c:v>
                </c:pt>
                <c:pt idx="172">
                  <c:v>20.547190000000001</c:v>
                </c:pt>
                <c:pt idx="173">
                  <c:v>20.46555</c:v>
                </c:pt>
                <c:pt idx="174">
                  <c:v>20.268830000000001</c:v>
                </c:pt>
                <c:pt idx="175">
                  <c:v>20.406970000000001</c:v>
                </c:pt>
                <c:pt idx="176">
                  <c:v>20.487089999999998</c:v>
                </c:pt>
                <c:pt idx="177">
                  <c:v>20.453040000000001</c:v>
                </c:pt>
                <c:pt idx="178">
                  <c:v>20.21829</c:v>
                </c:pt>
                <c:pt idx="179">
                  <c:v>20.421479999999999</c:v>
                </c:pt>
                <c:pt idx="180">
                  <c:v>21.03406</c:v>
                </c:pt>
                <c:pt idx="181">
                  <c:v>22.032160000000001</c:v>
                </c:pt>
                <c:pt idx="182">
                  <c:v>21.505517142857144</c:v>
                </c:pt>
                <c:pt idx="183">
                  <c:v>22.031359999999999</c:v>
                </c:pt>
                <c:pt idx="184">
                  <c:v>22.08681</c:v>
                </c:pt>
                <c:pt idx="185">
                  <c:v>23.522120000000001</c:v>
                </c:pt>
                <c:pt idx="186">
                  <c:v>23.80301</c:v>
                </c:pt>
                <c:pt idx="187">
                  <c:v>24.401289999999999</c:v>
                </c:pt>
                <c:pt idx="188">
                  <c:v>21.554649999999999</c:v>
                </c:pt>
                <c:pt idx="189">
                  <c:v>22.12323</c:v>
                </c:pt>
                <c:pt idx="190">
                  <c:v>21.566279999999999</c:v>
                </c:pt>
                <c:pt idx="191">
                  <c:v>20.731290000000001</c:v>
                </c:pt>
                <c:pt idx="192">
                  <c:v>20.49164</c:v>
                </c:pt>
                <c:pt idx="193">
                  <c:v>19.941790000000001</c:v>
                </c:pt>
                <c:pt idx="194">
                  <c:v>19.603200000000001</c:v>
                </c:pt>
                <c:pt idx="195">
                  <c:v>19.671700000000001</c:v>
                </c:pt>
                <c:pt idx="196">
                  <c:v>19.548870000000001</c:v>
                </c:pt>
                <c:pt idx="197">
                  <c:v>19.493663000000002</c:v>
                </c:pt>
                <c:pt idx="198">
                  <c:v>19.4651</c:v>
                </c:pt>
                <c:pt idx="199">
                  <c:v>19.216049999999999</c:v>
                </c:pt>
                <c:pt idx="200">
                  <c:v>19.06512</c:v>
                </c:pt>
                <c:pt idx="201">
                  <c:v>18.9132</c:v>
                </c:pt>
                <c:pt idx="202">
                  <c:v>18.966460000000001</c:v>
                </c:pt>
                <c:pt idx="203">
                  <c:v>19.066569999999999</c:v>
                </c:pt>
                <c:pt idx="204">
                  <c:v>18.93534</c:v>
                </c:pt>
                <c:pt idx="205">
                  <c:v>19.272220000000001</c:v>
                </c:pt>
                <c:pt idx="206">
                  <c:v>19.87323</c:v>
                </c:pt>
                <c:pt idx="207">
                  <c:v>22.163340000000002</c:v>
                </c:pt>
                <c:pt idx="208">
                  <c:v>24.477811428571435</c:v>
                </c:pt>
                <c:pt idx="209">
                  <c:v>25.41236</c:v>
                </c:pt>
                <c:pt idx="210">
                  <c:v>27.84534</c:v>
                </c:pt>
                <c:pt idx="211">
                  <c:v>27.84534</c:v>
                </c:pt>
                <c:pt idx="212">
                  <c:v>28.711010000000002</c:v>
                </c:pt>
                <c:pt idx="213">
                  <c:v>29.492899999999999</c:v>
                </c:pt>
                <c:pt idx="214">
                  <c:v>27.345649999999999</c:v>
                </c:pt>
                <c:pt idx="215">
                  <c:v>26.230689999999999</c:v>
                </c:pt>
                <c:pt idx="216">
                  <c:v>26.2409</c:v>
                </c:pt>
                <c:pt idx="217">
                  <c:v>24.905360000000002</c:v>
                </c:pt>
                <c:pt idx="218">
                  <c:v>22.543320000000001</c:v>
                </c:pt>
                <c:pt idx="219">
                  <c:v>22.64584</c:v>
                </c:pt>
                <c:pt idx="220">
                  <c:v>20.755939999999999</c:v>
                </c:pt>
                <c:pt idx="221">
                  <c:v>20.385960000000001</c:v>
                </c:pt>
                <c:pt idx="222">
                  <c:v>20.236820000000002</c:v>
                </c:pt>
                <c:pt idx="223">
                  <c:v>19.937270000000002</c:v>
                </c:pt>
                <c:pt idx="224">
                  <c:v>20.024291999999996</c:v>
                </c:pt>
                <c:pt idx="225">
                  <c:v>19.904900000000001</c:v>
                </c:pt>
                <c:pt idx="226">
                  <c:v>19.82056</c:v>
                </c:pt>
                <c:pt idx="227">
                  <c:v>19.791129999999999</c:v>
                </c:pt>
                <c:pt idx="228">
                  <c:v>19.656980000000001</c:v>
                </c:pt>
                <c:pt idx="229">
                  <c:v>19.43235</c:v>
                </c:pt>
                <c:pt idx="230">
                  <c:v>19.104220000000002</c:v>
                </c:pt>
                <c:pt idx="231">
                  <c:v>18.918939999999999</c:v>
                </c:pt>
                <c:pt idx="232">
                  <c:v>19.73385</c:v>
                </c:pt>
                <c:pt idx="233">
                  <c:v>21.15352</c:v>
                </c:pt>
                <c:pt idx="234">
                  <c:v>22.726469999999999</c:v>
                </c:pt>
                <c:pt idx="235">
                  <c:v>24.77992857142857</c:v>
                </c:pt>
                <c:pt idx="236">
                  <c:v>24.24851</c:v>
                </c:pt>
                <c:pt idx="237">
                  <c:v>26.269490000000001</c:v>
                </c:pt>
                <c:pt idx="238">
                  <c:v>29.614989999999999</c:v>
                </c:pt>
                <c:pt idx="239">
                  <c:v>29.2334</c:v>
                </c:pt>
                <c:pt idx="240">
                  <c:v>28.384029999999999</c:v>
                </c:pt>
                <c:pt idx="241">
                  <c:v>28.95392</c:v>
                </c:pt>
                <c:pt idx="242">
                  <c:v>28.00433</c:v>
                </c:pt>
                <c:pt idx="243">
                  <c:v>25.125340000000001</c:v>
                </c:pt>
                <c:pt idx="244">
                  <c:v>22.277539999999998</c:v>
                </c:pt>
                <c:pt idx="245">
                  <c:v>21.277640000000002</c:v>
                </c:pt>
                <c:pt idx="246">
                  <c:v>21.288979999999999</c:v>
                </c:pt>
                <c:pt idx="247">
                  <c:v>20.74811</c:v>
                </c:pt>
                <c:pt idx="248">
                  <c:v>20.865659999999998</c:v>
                </c:pt>
                <c:pt idx="249">
                  <c:v>20.62706</c:v>
                </c:pt>
                <c:pt idx="250">
                  <c:v>20.275019</c:v>
                </c:pt>
                <c:pt idx="251">
                  <c:v>20.734480000000001</c:v>
                </c:pt>
                <c:pt idx="252">
                  <c:v>19.43111</c:v>
                </c:pt>
                <c:pt idx="253">
                  <c:v>19.51491</c:v>
                </c:pt>
                <c:pt idx="254">
                  <c:v>19.41169</c:v>
                </c:pt>
                <c:pt idx="255">
                  <c:v>19.449670000000001</c:v>
                </c:pt>
                <c:pt idx="256">
                  <c:v>19.182030000000001</c:v>
                </c:pt>
                <c:pt idx="257">
                  <c:v>19.332820000000002</c:v>
                </c:pt>
                <c:pt idx="258">
                  <c:v>19.945720000000001</c:v>
                </c:pt>
                <c:pt idx="259">
                  <c:v>21.288430000000002</c:v>
                </c:pt>
                <c:pt idx="260">
                  <c:v>24.459330000000001</c:v>
                </c:pt>
                <c:pt idx="261">
                  <c:v>26.090432857142854</c:v>
                </c:pt>
                <c:pt idx="262">
                  <c:v>27.96848</c:v>
                </c:pt>
                <c:pt idx="263">
                  <c:v>29.09206</c:v>
                </c:pt>
                <c:pt idx="264">
                  <c:v>30.786429999999999</c:v>
                </c:pt>
                <c:pt idx="265">
                  <c:v>30.803840000000001</c:v>
                </c:pt>
                <c:pt idx="266">
                  <c:v>28.877510000000001</c:v>
                </c:pt>
                <c:pt idx="267">
                  <c:v>32.248840000000001</c:v>
                </c:pt>
                <c:pt idx="268">
                  <c:v>28.740310000000001</c:v>
                </c:pt>
                <c:pt idx="269">
                  <c:v>27.198910000000001</c:v>
                </c:pt>
                <c:pt idx="270">
                  <c:v>23.360759999999999</c:v>
                </c:pt>
                <c:pt idx="271">
                  <c:v>21.623049999999999</c:v>
                </c:pt>
                <c:pt idx="272">
                  <c:v>21.336449999999999</c:v>
                </c:pt>
                <c:pt idx="273">
                  <c:v>21.01829</c:v>
                </c:pt>
                <c:pt idx="274">
                  <c:v>21.197939999999999</c:v>
                </c:pt>
                <c:pt idx="275">
                  <c:v>21.013190000000002</c:v>
                </c:pt>
                <c:pt idx="276">
                  <c:v>20.741920999999998</c:v>
                </c:pt>
                <c:pt idx="277">
                  <c:v>20.647500000000001</c:v>
                </c:pt>
                <c:pt idx="278">
                  <c:v>20.095780000000001</c:v>
                </c:pt>
                <c:pt idx="279">
                  <c:v>20.14603</c:v>
                </c:pt>
                <c:pt idx="280">
                  <c:v>20.439229999999998</c:v>
                </c:pt>
                <c:pt idx="281">
                  <c:v>20.23199</c:v>
                </c:pt>
                <c:pt idx="282">
                  <c:v>20.15437</c:v>
                </c:pt>
                <c:pt idx="283">
                  <c:v>20.136410000000001</c:v>
                </c:pt>
                <c:pt idx="284">
                  <c:v>20.74877</c:v>
                </c:pt>
                <c:pt idx="285">
                  <c:v>21.758520000000001</c:v>
                </c:pt>
                <c:pt idx="286">
                  <c:v>23.06061</c:v>
                </c:pt>
                <c:pt idx="287">
                  <c:v>25.839031428571424</c:v>
                </c:pt>
                <c:pt idx="288">
                  <c:v>27.058800000000002</c:v>
                </c:pt>
                <c:pt idx="289">
                  <c:v>27.796279999999999</c:v>
                </c:pt>
                <c:pt idx="290">
                  <c:v>27.615369999999999</c:v>
                </c:pt>
                <c:pt idx="291">
                  <c:v>30.702279999999998</c:v>
                </c:pt>
                <c:pt idx="292">
                  <c:v>31.341149999999999</c:v>
                </c:pt>
                <c:pt idx="293">
                  <c:v>31.92821</c:v>
                </c:pt>
                <c:pt idx="294">
                  <c:v>29.803529999999999</c:v>
                </c:pt>
                <c:pt idx="295">
                  <c:v>27.040150000000001</c:v>
                </c:pt>
                <c:pt idx="296">
                  <c:v>23.719429999999999</c:v>
                </c:pt>
                <c:pt idx="297">
                  <c:v>22.276959999999999</c:v>
                </c:pt>
                <c:pt idx="298">
                  <c:v>21.231670000000001</c:v>
                </c:pt>
                <c:pt idx="299">
                  <c:v>20.698789999999999</c:v>
                </c:pt>
                <c:pt idx="300">
                  <c:v>20.34647</c:v>
                </c:pt>
                <c:pt idx="301">
                  <c:v>20.187349999999999</c:v>
                </c:pt>
                <c:pt idx="302">
                  <c:v>20.424102999999999</c:v>
                </c:pt>
                <c:pt idx="303">
                  <c:v>20.14716</c:v>
                </c:pt>
                <c:pt idx="304">
                  <c:v>20.706959999999999</c:v>
                </c:pt>
                <c:pt idx="305">
                  <c:v>20.09787</c:v>
                </c:pt>
                <c:pt idx="306">
                  <c:v>20.178290000000001</c:v>
                </c:pt>
                <c:pt idx="307">
                  <c:v>20.207159999999998</c:v>
                </c:pt>
                <c:pt idx="308">
                  <c:v>20.188479999999998</c:v>
                </c:pt>
                <c:pt idx="309">
                  <c:v>20.207159999999998</c:v>
                </c:pt>
                <c:pt idx="310">
                  <c:v>19.59132</c:v>
                </c:pt>
                <c:pt idx="311">
                  <c:v>21.438089999999999</c:v>
                </c:pt>
                <c:pt idx="312">
                  <c:v>21.478539999999999</c:v>
                </c:pt>
                <c:pt idx="313">
                  <c:v>24.778535000000002</c:v>
                </c:pt>
                <c:pt idx="314">
                  <c:v>24.216139999999999</c:v>
                </c:pt>
                <c:pt idx="315">
                  <c:v>28.282550000000001</c:v>
                </c:pt>
                <c:pt idx="316">
                  <c:v>27.323630000000001</c:v>
                </c:pt>
                <c:pt idx="317">
                  <c:v>29.68863</c:v>
                </c:pt>
                <c:pt idx="318">
                  <c:v>28.104030000000002</c:v>
                </c:pt>
                <c:pt idx="319">
                  <c:v>30.08539</c:v>
                </c:pt>
                <c:pt idx="320">
                  <c:v>28.452680000000001</c:v>
                </c:pt>
                <c:pt idx="321">
                  <c:v>26.031020000000002</c:v>
                </c:pt>
                <c:pt idx="322">
                  <c:v>22.760149999999999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EAC-42FE-9DDB-E8B32798F1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1878784"/>
        <c:axId val="331880704"/>
      </c:lineChart>
      <c:catAx>
        <c:axId val="331878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60000" vert="horz"/>
          <a:lstStyle/>
          <a:p>
            <a:pPr>
              <a:defRPr/>
            </a:pPr>
            <a:endParaRPr lang="es-ES"/>
          </a:p>
        </c:txPr>
        <c:crossAx val="331880704"/>
        <c:crosses val="autoZero"/>
        <c:auto val="1"/>
        <c:lblAlgn val="ctr"/>
        <c:lblOffset val="100"/>
        <c:tickMarkSkip val="24"/>
        <c:noMultiLvlLbl val="0"/>
      </c:catAx>
      <c:valAx>
        <c:axId val="3318807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Temperatura °C</a:t>
                </a:r>
              </a:p>
            </c:rich>
          </c:tx>
          <c:layout>
            <c:manualLayout>
              <c:xMode val="edge"/>
              <c:yMode val="edge"/>
              <c:x val="1.9845644983461964E-2"/>
              <c:y val="0.282860342567432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33187878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1.0171337826221052E-2"/>
          <c:y val="0.81259750911869155"/>
          <c:w val="0.98826931138745744"/>
          <c:h val="0.15244511194645322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100">
          <a:latin typeface="Verdana" pitchFamily="34" charset="0"/>
          <a:ea typeface="Verdana" pitchFamily="34" charset="0"/>
          <a:cs typeface="Verdana" pitchFamily="34" charset="0"/>
        </a:defRPr>
      </a:pPr>
      <a:endParaRPr lang="es-E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temperatura!$D$82</c:f>
              <c:strCache>
                <c:ptCount val="1"/>
                <c:pt idx="0">
                  <c:v>TEMPERATURA DE LA MASA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cat>
            <c:strRef>
              <c:f>temperatura!$F$83:$F$283</c:f>
              <c:strCache>
                <c:ptCount val="201"/>
                <c:pt idx="0">
                  <c:v>D0</c:v>
                </c:pt>
                <c:pt idx="25">
                  <c:v>D1</c:v>
                </c:pt>
                <c:pt idx="50">
                  <c:v>D2</c:v>
                </c:pt>
                <c:pt idx="75">
                  <c:v>D3</c:v>
                </c:pt>
                <c:pt idx="100">
                  <c:v>D4</c:v>
                </c:pt>
                <c:pt idx="125">
                  <c:v>D5</c:v>
                </c:pt>
                <c:pt idx="150">
                  <c:v>D6</c:v>
                </c:pt>
                <c:pt idx="175">
                  <c:v>D7</c:v>
                </c:pt>
                <c:pt idx="200">
                  <c:v>D8</c:v>
                </c:pt>
              </c:strCache>
            </c:strRef>
          </c:cat>
          <c:val>
            <c:numRef>
              <c:f>temperatura!$D$83:$D$275</c:f>
              <c:numCache>
                <c:formatCode>General</c:formatCode>
                <c:ptCount val="193"/>
                <c:pt idx="0">
                  <c:v>24.203371499999999</c:v>
                </c:pt>
                <c:pt idx="1">
                  <c:v>26.705583999999998</c:v>
                </c:pt>
                <c:pt idx="2">
                  <c:v>26.597711500000003</c:v>
                </c:pt>
                <c:pt idx="3">
                  <c:v>26.393079</c:v>
                </c:pt>
                <c:pt idx="4">
                  <c:v>26.398192000000002</c:v>
                </c:pt>
                <c:pt idx="5">
                  <c:v>26.433688999999998</c:v>
                </c:pt>
                <c:pt idx="6">
                  <c:v>26.485155499999998</c:v>
                </c:pt>
                <c:pt idx="7">
                  <c:v>26.548482499999999</c:v>
                </c:pt>
                <c:pt idx="8">
                  <c:v>26.616419999999994</c:v>
                </c:pt>
                <c:pt idx="9">
                  <c:v>26.685000999999993</c:v>
                </c:pt>
                <c:pt idx="10">
                  <c:v>26.754228000000005</c:v>
                </c:pt>
                <c:pt idx="11">
                  <c:v>26.823409499999997</c:v>
                </c:pt>
                <c:pt idx="12">
                  <c:v>26.893237499999998</c:v>
                </c:pt>
                <c:pt idx="13">
                  <c:v>26.965857999999997</c:v>
                </c:pt>
                <c:pt idx="14">
                  <c:v>27.032688</c:v>
                </c:pt>
                <c:pt idx="15">
                  <c:v>27.094717500000002</c:v>
                </c:pt>
                <c:pt idx="16">
                  <c:v>27.1476465</c:v>
                </c:pt>
                <c:pt idx="17">
                  <c:v>27.195375000000002</c:v>
                </c:pt>
                <c:pt idx="18">
                  <c:v>27.238589499999996</c:v>
                </c:pt>
                <c:pt idx="19">
                  <c:v>27.277595499999997</c:v>
                </c:pt>
                <c:pt idx="20">
                  <c:v>27.311389000000002</c:v>
                </c:pt>
                <c:pt idx="21">
                  <c:v>27.339428000000005</c:v>
                </c:pt>
                <c:pt idx="22">
                  <c:v>27.361633499999993</c:v>
                </c:pt>
                <c:pt idx="23">
                  <c:v>27.380691999999993</c:v>
                </c:pt>
                <c:pt idx="24">
                  <c:v>27.396984499999991</c:v>
                </c:pt>
                <c:pt idx="25">
                  <c:v>27.402901000000007</c:v>
                </c:pt>
                <c:pt idx="26">
                  <c:v>27.406746000000009</c:v>
                </c:pt>
                <c:pt idx="27">
                  <c:v>27.411970000000004</c:v>
                </c:pt>
                <c:pt idx="28">
                  <c:v>27.420580000000008</c:v>
                </c:pt>
                <c:pt idx="29">
                  <c:v>27.433036000000005</c:v>
                </c:pt>
                <c:pt idx="30">
                  <c:v>27.449258000000004</c:v>
                </c:pt>
                <c:pt idx="31">
                  <c:v>27.467099000000001</c:v>
                </c:pt>
                <c:pt idx="32">
                  <c:v>27.489402000000002</c:v>
                </c:pt>
                <c:pt idx="33">
                  <c:v>27.514708499999994</c:v>
                </c:pt>
                <c:pt idx="34">
                  <c:v>27.544482000000006</c:v>
                </c:pt>
                <c:pt idx="35">
                  <c:v>27.579420500000005</c:v>
                </c:pt>
                <c:pt idx="36">
                  <c:v>27.617137000000003</c:v>
                </c:pt>
                <c:pt idx="37">
                  <c:v>27.659332999999997</c:v>
                </c:pt>
                <c:pt idx="38">
                  <c:v>27.706240500000007</c:v>
                </c:pt>
                <c:pt idx="39">
                  <c:v>27.755322999999997</c:v>
                </c:pt>
                <c:pt idx="40">
                  <c:v>27.807969500000006</c:v>
                </c:pt>
                <c:pt idx="41">
                  <c:v>27.865882499999998</c:v>
                </c:pt>
                <c:pt idx="42">
                  <c:v>27.924978499999998</c:v>
                </c:pt>
                <c:pt idx="43">
                  <c:v>27.984025999999993</c:v>
                </c:pt>
                <c:pt idx="44">
                  <c:v>28.042248499999999</c:v>
                </c:pt>
                <c:pt idx="45">
                  <c:v>28.105368000000006</c:v>
                </c:pt>
                <c:pt idx="46">
                  <c:v>28.167977</c:v>
                </c:pt>
                <c:pt idx="47">
                  <c:v>28.231855500000002</c:v>
                </c:pt>
                <c:pt idx="48">
                  <c:v>29.215600500000001</c:v>
                </c:pt>
                <c:pt idx="49">
                  <c:v>30.223829999999992</c:v>
                </c:pt>
                <c:pt idx="50">
                  <c:v>30.522950999999988</c:v>
                </c:pt>
                <c:pt idx="51">
                  <c:v>30.842670999999996</c:v>
                </c:pt>
                <c:pt idx="52">
                  <c:v>31.211961499999994</c:v>
                </c:pt>
                <c:pt idx="53">
                  <c:v>31.650570499999994</c:v>
                </c:pt>
                <c:pt idx="54">
                  <c:v>32.177813499999999</c:v>
                </c:pt>
                <c:pt idx="55">
                  <c:v>32.813966999999998</c:v>
                </c:pt>
                <c:pt idx="56">
                  <c:v>33.567211</c:v>
                </c:pt>
                <c:pt idx="57">
                  <c:v>34.402842000000007</c:v>
                </c:pt>
                <c:pt idx="58">
                  <c:v>35.221683499999997</c:v>
                </c:pt>
                <c:pt idx="59">
                  <c:v>35.827965500000005</c:v>
                </c:pt>
                <c:pt idx="60">
                  <c:v>36.190498000000005</c:v>
                </c:pt>
                <c:pt idx="61">
                  <c:v>36.471618500000005</c:v>
                </c:pt>
                <c:pt idx="62">
                  <c:v>36.719766</c:v>
                </c:pt>
                <c:pt idx="63">
                  <c:v>36.96324400000001</c:v>
                </c:pt>
                <c:pt idx="64">
                  <c:v>37.25676</c:v>
                </c:pt>
                <c:pt idx="65">
                  <c:v>37.676185000000004</c:v>
                </c:pt>
                <c:pt idx="66">
                  <c:v>38.331543000000003</c:v>
                </c:pt>
                <c:pt idx="67">
                  <c:v>39.319553499999998</c:v>
                </c:pt>
                <c:pt idx="68">
                  <c:v>40.626835000000007</c:v>
                </c:pt>
                <c:pt idx="69">
                  <c:v>42.172424000000007</c:v>
                </c:pt>
                <c:pt idx="70">
                  <c:v>43.779596500000011</c:v>
                </c:pt>
                <c:pt idx="71">
                  <c:v>45.244014</c:v>
                </c:pt>
                <c:pt idx="72">
                  <c:v>46.112281000000003</c:v>
                </c:pt>
                <c:pt idx="73">
                  <c:v>46.599208500000003</c:v>
                </c:pt>
                <c:pt idx="74">
                  <c:v>46.889004500000006</c:v>
                </c:pt>
                <c:pt idx="75">
                  <c:v>47.095988999999996</c:v>
                </c:pt>
                <c:pt idx="76">
                  <c:v>47.228259500000007</c:v>
                </c:pt>
                <c:pt idx="77">
                  <c:v>47.281182499999986</c:v>
                </c:pt>
                <c:pt idx="78">
                  <c:v>47.265868999999995</c:v>
                </c:pt>
                <c:pt idx="79">
                  <c:v>47.184602499999997</c:v>
                </c:pt>
                <c:pt idx="80">
                  <c:v>47.045872499999987</c:v>
                </c:pt>
                <c:pt idx="81">
                  <c:v>46.865534499999995</c:v>
                </c:pt>
                <c:pt idx="82">
                  <c:v>46.665264000000001</c:v>
                </c:pt>
                <c:pt idx="83">
                  <c:v>46.463755500000005</c:v>
                </c:pt>
                <c:pt idx="84">
                  <c:v>46.282317499999998</c:v>
                </c:pt>
                <c:pt idx="85">
                  <c:v>46.149128000000005</c:v>
                </c:pt>
                <c:pt idx="86">
                  <c:v>46.077897499999985</c:v>
                </c:pt>
                <c:pt idx="87">
                  <c:v>46.084142499999999</c:v>
                </c:pt>
                <c:pt idx="88">
                  <c:v>46.175044499999998</c:v>
                </c:pt>
                <c:pt idx="89">
                  <c:v>46.3462575</c:v>
                </c:pt>
                <c:pt idx="90">
                  <c:v>46.583146500000005</c:v>
                </c:pt>
                <c:pt idx="91">
                  <c:v>46.860841500000006</c:v>
                </c:pt>
                <c:pt idx="92">
                  <c:v>47.153479999999988</c:v>
                </c:pt>
                <c:pt idx="93">
                  <c:v>47.435678500000009</c:v>
                </c:pt>
                <c:pt idx="94">
                  <c:v>47.691000500000001</c:v>
                </c:pt>
                <c:pt idx="95">
                  <c:v>47.908977999999998</c:v>
                </c:pt>
                <c:pt idx="96">
                  <c:v>46.827168999999991</c:v>
                </c:pt>
                <c:pt idx="97">
                  <c:v>45.366303000000002</c:v>
                </c:pt>
                <c:pt idx="98">
                  <c:v>45.3615165</c:v>
                </c:pt>
                <c:pt idx="99">
                  <c:v>45.170009500000006</c:v>
                </c:pt>
                <c:pt idx="100">
                  <c:v>44.873813499999997</c:v>
                </c:pt>
                <c:pt idx="101">
                  <c:v>44.537475000000001</c:v>
                </c:pt>
                <c:pt idx="102">
                  <c:v>44.191682999999998</c:v>
                </c:pt>
                <c:pt idx="103">
                  <c:v>43.860016000000009</c:v>
                </c:pt>
                <c:pt idx="104">
                  <c:v>43.565680999999998</c:v>
                </c:pt>
                <c:pt idx="105">
                  <c:v>43.348070499999999</c:v>
                </c:pt>
                <c:pt idx="106">
                  <c:v>43.229925500000007</c:v>
                </c:pt>
                <c:pt idx="107">
                  <c:v>43.238116500000004</c:v>
                </c:pt>
                <c:pt idx="108">
                  <c:v>43.404608500000009</c:v>
                </c:pt>
                <c:pt idx="109">
                  <c:v>43.743055500000004</c:v>
                </c:pt>
                <c:pt idx="110">
                  <c:v>44.242892999999995</c:v>
                </c:pt>
                <c:pt idx="111">
                  <c:v>44.894683499999999</c:v>
                </c:pt>
                <c:pt idx="112">
                  <c:v>45.671591999999997</c:v>
                </c:pt>
                <c:pt idx="113">
                  <c:v>46.534603999999995</c:v>
                </c:pt>
                <c:pt idx="114">
                  <c:v>47.426891999999995</c:v>
                </c:pt>
                <c:pt idx="115">
                  <c:v>48.277811</c:v>
                </c:pt>
                <c:pt idx="116">
                  <c:v>49.010344500000002</c:v>
                </c:pt>
                <c:pt idx="117">
                  <c:v>49.558578500000003</c:v>
                </c:pt>
                <c:pt idx="118">
                  <c:v>49.895913000000007</c:v>
                </c:pt>
                <c:pt idx="119">
                  <c:v>50.055662000000005</c:v>
                </c:pt>
                <c:pt idx="120">
                  <c:v>48.734860999999988</c:v>
                </c:pt>
                <c:pt idx="121">
                  <c:v>47.290731500000007</c:v>
                </c:pt>
                <c:pt idx="122">
                  <c:v>47.177286500000001</c:v>
                </c:pt>
                <c:pt idx="123">
                  <c:v>46.718434500000008</c:v>
                </c:pt>
                <c:pt idx="124">
                  <c:v>46.109560000000002</c:v>
                </c:pt>
                <c:pt idx="125">
                  <c:v>45.453262500000001</c:v>
                </c:pt>
                <c:pt idx="126">
                  <c:v>44.8411355</c:v>
                </c:pt>
                <c:pt idx="127">
                  <c:v>44.309829000000001</c:v>
                </c:pt>
                <c:pt idx="128">
                  <c:v>43.885641000000007</c:v>
                </c:pt>
                <c:pt idx="129">
                  <c:v>43.609975500000004</c:v>
                </c:pt>
                <c:pt idx="130">
                  <c:v>43.522862000000011</c:v>
                </c:pt>
                <c:pt idx="131">
                  <c:v>43.667728500000003</c:v>
                </c:pt>
                <c:pt idx="132">
                  <c:v>44.085585500000001</c:v>
                </c:pt>
                <c:pt idx="133">
                  <c:v>44.797581999999998</c:v>
                </c:pt>
                <c:pt idx="134">
                  <c:v>45.770923000000003</c:v>
                </c:pt>
                <c:pt idx="135">
                  <c:v>46.898378000000001</c:v>
                </c:pt>
                <c:pt idx="136">
                  <c:v>48.001836499999996</c:v>
                </c:pt>
                <c:pt idx="137">
                  <c:v>48.921982</c:v>
                </c:pt>
                <c:pt idx="138">
                  <c:v>49.574877000000001</c:v>
                </c:pt>
                <c:pt idx="139">
                  <c:v>49.927133500000004</c:v>
                </c:pt>
                <c:pt idx="140">
                  <c:v>50.013515999999996</c:v>
                </c:pt>
                <c:pt idx="141">
                  <c:v>49.910324999999993</c:v>
                </c:pt>
                <c:pt idx="142">
                  <c:v>49.701597499999998</c:v>
                </c:pt>
                <c:pt idx="143">
                  <c:v>49.444467499999995</c:v>
                </c:pt>
                <c:pt idx="144">
                  <c:v>47.63253499999999</c:v>
                </c:pt>
                <c:pt idx="145">
                  <c:v>46.647444</c:v>
                </c:pt>
                <c:pt idx="146">
                  <c:v>46.759049999999995</c:v>
                </c:pt>
                <c:pt idx="147">
                  <c:v>46.487462000000001</c:v>
                </c:pt>
                <c:pt idx="148">
                  <c:v>45.896276999999991</c:v>
                </c:pt>
                <c:pt idx="149">
                  <c:v>45.171181000000004</c:v>
                </c:pt>
                <c:pt idx="150">
                  <c:v>44.423370999999989</c:v>
                </c:pt>
                <c:pt idx="151">
                  <c:v>43.718393000000006</c:v>
                </c:pt>
                <c:pt idx="152">
                  <c:v>43.074939000000008</c:v>
                </c:pt>
                <c:pt idx="153">
                  <c:v>42.564684000000007</c:v>
                </c:pt>
                <c:pt idx="154">
                  <c:v>42.228558000000007</c:v>
                </c:pt>
                <c:pt idx="155">
                  <c:v>42.093828000000002</c:v>
                </c:pt>
                <c:pt idx="156">
                  <c:v>42.205627999999997</c:v>
                </c:pt>
                <c:pt idx="157">
                  <c:v>42.602546999999994</c:v>
                </c:pt>
                <c:pt idx="158">
                  <c:v>43.308628000000006</c:v>
                </c:pt>
                <c:pt idx="159">
                  <c:v>44.317268999999996</c:v>
                </c:pt>
                <c:pt idx="160">
                  <c:v>45.564533500000003</c:v>
                </c:pt>
                <c:pt idx="161">
                  <c:v>46.903457499999988</c:v>
                </c:pt>
                <c:pt idx="162">
                  <c:v>48.143908000000003</c:v>
                </c:pt>
                <c:pt idx="163">
                  <c:v>49.125987000000016</c:v>
                </c:pt>
                <c:pt idx="164">
                  <c:v>49.778489499999999</c:v>
                </c:pt>
                <c:pt idx="165">
                  <c:v>50.110426500000003</c:v>
                </c:pt>
                <c:pt idx="166">
                  <c:v>50.16821800000001</c:v>
                </c:pt>
                <c:pt idx="167">
                  <c:v>50.014958499999999</c:v>
                </c:pt>
                <c:pt idx="168">
                  <c:v>43.199140000000007</c:v>
                </c:pt>
                <c:pt idx="169">
                  <c:v>34.042000000000002</c:v>
                </c:pt>
                <c:pt idx="170">
                  <c:v>43.159083500000001</c:v>
                </c:pt>
                <c:pt idx="171">
                  <c:v>43.490892999999993</c:v>
                </c:pt>
                <c:pt idx="172">
                  <c:v>42.965406999999992</c:v>
                </c:pt>
                <c:pt idx="173">
                  <c:v>42.267086000000006</c:v>
                </c:pt>
                <c:pt idx="174">
                  <c:v>41.616225999999997</c:v>
                </c:pt>
                <c:pt idx="175">
                  <c:v>41.137796000000002</c:v>
                </c:pt>
                <c:pt idx="176">
                  <c:v>40.704760499999999</c:v>
                </c:pt>
                <c:pt idx="177">
                  <c:v>40.318466499999992</c:v>
                </c:pt>
                <c:pt idx="178">
                  <c:v>39.996656999999999</c:v>
                </c:pt>
                <c:pt idx="179">
                  <c:v>39.741617500000004</c:v>
                </c:pt>
                <c:pt idx="180">
                  <c:v>39.584432500000005</c:v>
                </c:pt>
                <c:pt idx="181">
                  <c:v>39.55493700000001</c:v>
                </c:pt>
                <c:pt idx="182">
                  <c:v>39.641689500000012</c:v>
                </c:pt>
                <c:pt idx="183">
                  <c:v>39.810647500000002</c:v>
                </c:pt>
                <c:pt idx="184">
                  <c:v>40.005716</c:v>
                </c:pt>
                <c:pt idx="185">
                  <c:v>40.164446000000005</c:v>
                </c:pt>
                <c:pt idx="186">
                  <c:v>40.230980500000001</c:v>
                </c:pt>
                <c:pt idx="187">
                  <c:v>40.182237499999992</c:v>
                </c:pt>
                <c:pt idx="188">
                  <c:v>40.007423500000009</c:v>
                </c:pt>
                <c:pt idx="189">
                  <c:v>39.736498500000003</c:v>
                </c:pt>
                <c:pt idx="190">
                  <c:v>39.41578950000001</c:v>
                </c:pt>
                <c:pt idx="191">
                  <c:v>39.089707499999996</c:v>
                </c:pt>
                <c:pt idx="192">
                  <c:v>38.205165999999998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FF-4BB3-A016-C8A4F1205463}"/>
            </c:ext>
          </c:extLst>
        </c:ser>
        <c:ser>
          <c:idx val="1"/>
          <c:order val="1"/>
          <c:tx>
            <c:strRef>
              <c:f>temperatura!$G$82</c:f>
              <c:strCache>
                <c:ptCount val="1"/>
                <c:pt idx="0">
                  <c:v>TEMPERATURA DEL CUARTO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cat>
            <c:strRef>
              <c:f>temperatura!$F$83:$F$283</c:f>
              <c:strCache>
                <c:ptCount val="201"/>
                <c:pt idx="0">
                  <c:v>D0</c:v>
                </c:pt>
                <c:pt idx="25">
                  <c:v>D1</c:v>
                </c:pt>
                <c:pt idx="50">
                  <c:v>D2</c:v>
                </c:pt>
                <c:pt idx="75">
                  <c:v>D3</c:v>
                </c:pt>
                <c:pt idx="100">
                  <c:v>D4</c:v>
                </c:pt>
                <c:pt idx="125">
                  <c:v>D5</c:v>
                </c:pt>
                <c:pt idx="150">
                  <c:v>D6</c:v>
                </c:pt>
                <c:pt idx="175">
                  <c:v>D7</c:v>
                </c:pt>
                <c:pt idx="200">
                  <c:v>D8</c:v>
                </c:pt>
              </c:strCache>
            </c:strRef>
          </c:cat>
          <c:val>
            <c:numRef>
              <c:f>temperatura!$G$83:$G$283</c:f>
              <c:numCache>
                <c:formatCode>General</c:formatCode>
                <c:ptCount val="201"/>
                <c:pt idx="0">
                  <c:v>26.558932979166659</c:v>
                </c:pt>
                <c:pt idx="1">
                  <c:v>24.928646500000003</c:v>
                </c:pt>
                <c:pt idx="2">
                  <c:v>32.861547500000007</c:v>
                </c:pt>
                <c:pt idx="3">
                  <c:v>35.201916499999996</c:v>
                </c:pt>
                <c:pt idx="4">
                  <c:v>37.569260999999997</c:v>
                </c:pt>
                <c:pt idx="5">
                  <c:v>36.462316000000001</c:v>
                </c:pt>
                <c:pt idx="6">
                  <c:v>32.726925000000001</c:v>
                </c:pt>
                <c:pt idx="7">
                  <c:v>30.332309500000001</c:v>
                </c:pt>
                <c:pt idx="8">
                  <c:v>28.017399999999999</c:v>
                </c:pt>
                <c:pt idx="9">
                  <c:v>26.550827500000004</c:v>
                </c:pt>
                <c:pt idx="10">
                  <c:v>25.366780000000002</c:v>
                </c:pt>
                <c:pt idx="11">
                  <c:v>24.892848000000008</c:v>
                </c:pt>
                <c:pt idx="12">
                  <c:v>24.469224499999996</c:v>
                </c:pt>
                <c:pt idx="13">
                  <c:v>23.673941499999998</c:v>
                </c:pt>
                <c:pt idx="14">
                  <c:v>23.136884500000004</c:v>
                </c:pt>
                <c:pt idx="15">
                  <c:v>22.963319999999992</c:v>
                </c:pt>
                <c:pt idx="16">
                  <c:v>23.136129</c:v>
                </c:pt>
                <c:pt idx="17">
                  <c:v>22.881064500000001</c:v>
                </c:pt>
                <c:pt idx="18">
                  <c:v>22.164404999999999</c:v>
                </c:pt>
                <c:pt idx="19">
                  <c:v>21.879080000000005</c:v>
                </c:pt>
                <c:pt idx="20">
                  <c:v>21.439274999999999</c:v>
                </c:pt>
                <c:pt idx="21">
                  <c:v>21.2762475</c:v>
                </c:pt>
                <c:pt idx="22">
                  <c:v>22.514854</c:v>
                </c:pt>
                <c:pt idx="23">
                  <c:v>24.911512500000001</c:v>
                </c:pt>
                <c:pt idx="24">
                  <c:v>28.057676000000004</c:v>
                </c:pt>
                <c:pt idx="25">
                  <c:v>26.056800416666633</c:v>
                </c:pt>
                <c:pt idx="26">
                  <c:v>31.664238500000003</c:v>
                </c:pt>
                <c:pt idx="27">
                  <c:v>34.734253500000001</c:v>
                </c:pt>
                <c:pt idx="28">
                  <c:v>31.677714999999989</c:v>
                </c:pt>
                <c:pt idx="29">
                  <c:v>31.182416499999999</c:v>
                </c:pt>
                <c:pt idx="30">
                  <c:v>32.148818500000004</c:v>
                </c:pt>
                <c:pt idx="31">
                  <c:v>32.172781000000001</c:v>
                </c:pt>
                <c:pt idx="32">
                  <c:v>31.208113999999995</c:v>
                </c:pt>
                <c:pt idx="33">
                  <c:v>27.791680499999995</c:v>
                </c:pt>
                <c:pt idx="34">
                  <c:v>25.463523500000001</c:v>
                </c:pt>
                <c:pt idx="35">
                  <c:v>24.465143000000001</c:v>
                </c:pt>
                <c:pt idx="36">
                  <c:v>23.719009000000003</c:v>
                </c:pt>
                <c:pt idx="37">
                  <c:v>23.224375500000001</c:v>
                </c:pt>
                <c:pt idx="38">
                  <c:v>22.870428</c:v>
                </c:pt>
                <c:pt idx="39">
                  <c:v>22.542161999999998</c:v>
                </c:pt>
                <c:pt idx="40">
                  <c:v>22.120963</c:v>
                </c:pt>
                <c:pt idx="41">
                  <c:v>21.739136000000002</c:v>
                </c:pt>
                <c:pt idx="42">
                  <c:v>21.484061500000003</c:v>
                </c:pt>
                <c:pt idx="43">
                  <c:v>21.478443000000006</c:v>
                </c:pt>
                <c:pt idx="44">
                  <c:v>21.280284999999999</c:v>
                </c:pt>
                <c:pt idx="45">
                  <c:v>20.784133499999999</c:v>
                </c:pt>
                <c:pt idx="46">
                  <c:v>20.5625885</c:v>
                </c:pt>
                <c:pt idx="47">
                  <c:v>22.152127</c:v>
                </c:pt>
                <c:pt idx="48">
                  <c:v>27.378735999999996</c:v>
                </c:pt>
                <c:pt idx="49">
                  <c:v>31.518078000000003</c:v>
                </c:pt>
                <c:pt idx="50">
                  <c:v>28.861315145833341</c:v>
                </c:pt>
                <c:pt idx="51">
                  <c:v>33.942421500000002</c:v>
                </c:pt>
                <c:pt idx="52">
                  <c:v>37.377307000000002</c:v>
                </c:pt>
                <c:pt idx="53">
                  <c:v>39.023960500000001</c:v>
                </c:pt>
                <c:pt idx="54">
                  <c:v>40.053129499999997</c:v>
                </c:pt>
                <c:pt idx="55">
                  <c:v>37.635105000000003</c:v>
                </c:pt>
                <c:pt idx="56">
                  <c:v>32.821786500000002</c:v>
                </c:pt>
                <c:pt idx="57">
                  <c:v>31.755559000000005</c:v>
                </c:pt>
                <c:pt idx="58">
                  <c:v>30.400539999999999</c:v>
                </c:pt>
                <c:pt idx="59">
                  <c:v>28.253975499999996</c:v>
                </c:pt>
                <c:pt idx="60">
                  <c:v>26.758763999999996</c:v>
                </c:pt>
                <c:pt idx="61">
                  <c:v>25.889484000000003</c:v>
                </c:pt>
                <c:pt idx="62">
                  <c:v>25.410720000000001</c:v>
                </c:pt>
                <c:pt idx="63">
                  <c:v>25.220029000000004</c:v>
                </c:pt>
                <c:pt idx="64">
                  <c:v>25.030610500000002</c:v>
                </c:pt>
                <c:pt idx="65">
                  <c:v>24.871616999999997</c:v>
                </c:pt>
                <c:pt idx="66">
                  <c:v>24.646653499999999</c:v>
                </c:pt>
                <c:pt idx="67">
                  <c:v>24.535399999999999</c:v>
                </c:pt>
                <c:pt idx="68">
                  <c:v>24.236328500000003</c:v>
                </c:pt>
                <c:pt idx="69">
                  <c:v>23.988809999999994</c:v>
                </c:pt>
                <c:pt idx="70">
                  <c:v>23.554980499999999</c:v>
                </c:pt>
                <c:pt idx="71">
                  <c:v>23.5137635</c:v>
                </c:pt>
                <c:pt idx="72">
                  <c:v>24.590821500000004</c:v>
                </c:pt>
                <c:pt idx="73">
                  <c:v>27.675221999999998</c:v>
                </c:pt>
                <c:pt idx="74">
                  <c:v>31.484574999999996</c:v>
                </c:pt>
                <c:pt idx="75">
                  <c:v>28.819516395833354</c:v>
                </c:pt>
                <c:pt idx="76">
                  <c:v>33.670522999999996</c:v>
                </c:pt>
                <c:pt idx="77">
                  <c:v>34.6878995</c:v>
                </c:pt>
                <c:pt idx="78">
                  <c:v>36.167314499999996</c:v>
                </c:pt>
                <c:pt idx="79">
                  <c:v>37.375897000000002</c:v>
                </c:pt>
                <c:pt idx="80">
                  <c:v>37.257413499999998</c:v>
                </c:pt>
                <c:pt idx="81">
                  <c:v>36.232318499999991</c:v>
                </c:pt>
                <c:pt idx="82">
                  <c:v>33.681529999999995</c:v>
                </c:pt>
                <c:pt idx="83">
                  <c:v>30.423059500000001</c:v>
                </c:pt>
                <c:pt idx="84">
                  <c:v>28.122215000000004</c:v>
                </c:pt>
                <c:pt idx="85">
                  <c:v>27.022961000000002</c:v>
                </c:pt>
                <c:pt idx="86">
                  <c:v>26.368620000000004</c:v>
                </c:pt>
                <c:pt idx="87">
                  <c:v>25.837406499999997</c:v>
                </c:pt>
                <c:pt idx="88">
                  <c:v>25.445324999999997</c:v>
                </c:pt>
                <c:pt idx="89">
                  <c:v>25.366679000000001</c:v>
                </c:pt>
                <c:pt idx="90">
                  <c:v>25.109938000000003</c:v>
                </c:pt>
                <c:pt idx="91">
                  <c:v>24.659169499999997</c:v>
                </c:pt>
                <c:pt idx="92">
                  <c:v>24.197845999999995</c:v>
                </c:pt>
                <c:pt idx="93">
                  <c:v>23.797459499999999</c:v>
                </c:pt>
                <c:pt idx="94">
                  <c:v>23.466096</c:v>
                </c:pt>
                <c:pt idx="95">
                  <c:v>23.155614999999997</c:v>
                </c:pt>
                <c:pt idx="96">
                  <c:v>23.713545</c:v>
                </c:pt>
                <c:pt idx="97">
                  <c:v>25.884890000000002</c:v>
                </c:pt>
                <c:pt idx="98">
                  <c:v>27.639237499999997</c:v>
                </c:pt>
                <c:pt idx="99">
                  <c:v>32.385434999999994</c:v>
                </c:pt>
                <c:pt idx="100">
                  <c:v>29.24713610416665</c:v>
                </c:pt>
                <c:pt idx="101">
                  <c:v>34.131688000000004</c:v>
                </c:pt>
                <c:pt idx="102">
                  <c:v>36.518661500000007</c:v>
                </c:pt>
                <c:pt idx="103">
                  <c:v>36.295637500000005</c:v>
                </c:pt>
                <c:pt idx="104">
                  <c:v>36.405409500000005</c:v>
                </c:pt>
                <c:pt idx="105">
                  <c:v>36.036784999999995</c:v>
                </c:pt>
                <c:pt idx="106">
                  <c:v>34.226962499999999</c:v>
                </c:pt>
                <c:pt idx="107">
                  <c:v>32.297288500000008</c:v>
                </c:pt>
                <c:pt idx="108">
                  <c:v>30.453991500000001</c:v>
                </c:pt>
                <c:pt idx="109">
                  <c:v>29.006297499999999</c:v>
                </c:pt>
                <c:pt idx="110">
                  <c:v>28.295119</c:v>
                </c:pt>
                <c:pt idx="111">
                  <c:v>27.617307999999998</c:v>
                </c:pt>
                <c:pt idx="112">
                  <c:v>26.916423500000001</c:v>
                </c:pt>
                <c:pt idx="113">
                  <c:v>26.778383999999999</c:v>
                </c:pt>
                <c:pt idx="114">
                  <c:v>26.443048000000005</c:v>
                </c:pt>
                <c:pt idx="115">
                  <c:v>25.937753499999996</c:v>
                </c:pt>
                <c:pt idx="116">
                  <c:v>25.626341500000006</c:v>
                </c:pt>
                <c:pt idx="117">
                  <c:v>25.359506500000002</c:v>
                </c:pt>
                <c:pt idx="118">
                  <c:v>25.286165000000004</c:v>
                </c:pt>
                <c:pt idx="119">
                  <c:v>25.191063500000002</c:v>
                </c:pt>
                <c:pt idx="120">
                  <c:v>25.087984499999997</c:v>
                </c:pt>
                <c:pt idx="121">
                  <c:v>24.857069500000001</c:v>
                </c:pt>
                <c:pt idx="122">
                  <c:v>25.7376535</c:v>
                </c:pt>
                <c:pt idx="123">
                  <c:v>28.038946499999991</c:v>
                </c:pt>
                <c:pt idx="124">
                  <c:v>29.385778499999997</c:v>
                </c:pt>
                <c:pt idx="125">
                  <c:v>26.484592479166675</c:v>
                </c:pt>
                <c:pt idx="126">
                  <c:v>31.472706499999997</c:v>
                </c:pt>
                <c:pt idx="127">
                  <c:v>33.645462999999999</c:v>
                </c:pt>
                <c:pt idx="128">
                  <c:v>33.658054999999997</c:v>
                </c:pt>
                <c:pt idx="129">
                  <c:v>31.373020000000007</c:v>
                </c:pt>
                <c:pt idx="130">
                  <c:v>29.241990000000005</c:v>
                </c:pt>
                <c:pt idx="131">
                  <c:v>27.287347499999999</c:v>
                </c:pt>
                <c:pt idx="132">
                  <c:v>26.783416499999998</c:v>
                </c:pt>
                <c:pt idx="133">
                  <c:v>26.124326500000002</c:v>
                </c:pt>
                <c:pt idx="134">
                  <c:v>25.425792000000001</c:v>
                </c:pt>
                <c:pt idx="135">
                  <c:v>25.011400499999997</c:v>
                </c:pt>
                <c:pt idx="136">
                  <c:v>24.841811999999997</c:v>
                </c:pt>
                <c:pt idx="137">
                  <c:v>24.767663999999996</c:v>
                </c:pt>
                <c:pt idx="138">
                  <c:v>24.665533499999999</c:v>
                </c:pt>
                <c:pt idx="139">
                  <c:v>24.578184000000004</c:v>
                </c:pt>
                <c:pt idx="140">
                  <c:v>24.553690499999998</c:v>
                </c:pt>
                <c:pt idx="141">
                  <c:v>24.466901999999997</c:v>
                </c:pt>
                <c:pt idx="142">
                  <c:v>24.501000500000004</c:v>
                </c:pt>
                <c:pt idx="143">
                  <c:v>24.303833500000003</c:v>
                </c:pt>
                <c:pt idx="144">
                  <c:v>24.058816999999998</c:v>
                </c:pt>
                <c:pt idx="145">
                  <c:v>23.816919500000001</c:v>
                </c:pt>
                <c:pt idx="146">
                  <c:v>23.7225985</c:v>
                </c:pt>
                <c:pt idx="147">
                  <c:v>24.258290999999996</c:v>
                </c:pt>
                <c:pt idx="148">
                  <c:v>25.277767000000001</c:v>
                </c:pt>
                <c:pt idx="149">
                  <c:v>27.793689000000001</c:v>
                </c:pt>
                <c:pt idx="150">
                  <c:v>27.113191604166683</c:v>
                </c:pt>
                <c:pt idx="151">
                  <c:v>31.559589499999998</c:v>
                </c:pt>
                <c:pt idx="152">
                  <c:v>35.286947499999997</c:v>
                </c:pt>
                <c:pt idx="153">
                  <c:v>36.206095499999989</c:v>
                </c:pt>
                <c:pt idx="154">
                  <c:v>33.374380500000001</c:v>
                </c:pt>
                <c:pt idx="155">
                  <c:v>30.178620000000006</c:v>
                </c:pt>
                <c:pt idx="156">
                  <c:v>29.709463999999997</c:v>
                </c:pt>
                <c:pt idx="157">
                  <c:v>29.011468499999999</c:v>
                </c:pt>
                <c:pt idx="158">
                  <c:v>27.904213500000004</c:v>
                </c:pt>
                <c:pt idx="159">
                  <c:v>26.581349500000005</c:v>
                </c:pt>
                <c:pt idx="160">
                  <c:v>26.162392999999998</c:v>
                </c:pt>
                <c:pt idx="161">
                  <c:v>25.714055999999999</c:v>
                </c:pt>
                <c:pt idx="162">
                  <c:v>25.231822500000003</c:v>
                </c:pt>
                <c:pt idx="163">
                  <c:v>24.966985000000001</c:v>
                </c:pt>
                <c:pt idx="164">
                  <c:v>24.792037999999998</c:v>
                </c:pt>
                <c:pt idx="165">
                  <c:v>24.645264000000001</c:v>
                </c:pt>
                <c:pt idx="166">
                  <c:v>24.378270999999998</c:v>
                </c:pt>
                <c:pt idx="167">
                  <c:v>24.282008000000008</c:v>
                </c:pt>
                <c:pt idx="168">
                  <c:v>24.284555000000001</c:v>
                </c:pt>
                <c:pt idx="169">
                  <c:v>24.232012000000005</c:v>
                </c:pt>
                <c:pt idx="170">
                  <c:v>24.115107499999997</c:v>
                </c:pt>
                <c:pt idx="171">
                  <c:v>23.972599499999998</c:v>
                </c:pt>
                <c:pt idx="172">
                  <c:v>24.248130499999995</c:v>
                </c:pt>
                <c:pt idx="173">
                  <c:v>24.8038265</c:v>
                </c:pt>
                <c:pt idx="174">
                  <c:v>25.075401500000005</c:v>
                </c:pt>
                <c:pt idx="175">
                  <c:v>24.066939520833312</c:v>
                </c:pt>
                <c:pt idx="176">
                  <c:v>24.926881000000002</c:v>
                </c:pt>
                <c:pt idx="177">
                  <c:v>25.554201500000001</c:v>
                </c:pt>
                <c:pt idx="178">
                  <c:v>26.276498500000002</c:v>
                </c:pt>
                <c:pt idx="179">
                  <c:v>26.670070500000001</c:v>
                </c:pt>
                <c:pt idx="180">
                  <c:v>26.243693499999999</c:v>
                </c:pt>
                <c:pt idx="181">
                  <c:v>25.151595500000003</c:v>
                </c:pt>
                <c:pt idx="182">
                  <c:v>25.011700999999999</c:v>
                </c:pt>
                <c:pt idx="183">
                  <c:v>24.478196000000001</c:v>
                </c:pt>
                <c:pt idx="184">
                  <c:v>24.014776000000005</c:v>
                </c:pt>
                <c:pt idx="185">
                  <c:v>23.749226999999998</c:v>
                </c:pt>
                <c:pt idx="186">
                  <c:v>23.588668000000002</c:v>
                </c:pt>
                <c:pt idx="187">
                  <c:v>23.475650000000002</c:v>
                </c:pt>
                <c:pt idx="188">
                  <c:v>23.426197999999996</c:v>
                </c:pt>
                <c:pt idx="189">
                  <c:v>23.253986999999995</c:v>
                </c:pt>
                <c:pt idx="190">
                  <c:v>23.124396000000001</c:v>
                </c:pt>
                <c:pt idx="191">
                  <c:v>22.974535499999995</c:v>
                </c:pt>
                <c:pt idx="192">
                  <c:v>22.845665500000003</c:v>
                </c:pt>
                <c:pt idx="193">
                  <c:v>22.691554999999997</c:v>
                </c:pt>
                <c:pt idx="194">
                  <c:v>22.632704999999998</c:v>
                </c:pt>
                <c:pt idx="195">
                  <c:v>22.506602000000004</c:v>
                </c:pt>
                <c:pt idx="196">
                  <c:v>22.545327</c:v>
                </c:pt>
                <c:pt idx="197">
                  <c:v>22.872210500000001</c:v>
                </c:pt>
                <c:pt idx="198">
                  <c:v>24.001790500000002</c:v>
                </c:pt>
                <c:pt idx="199">
                  <c:v>25.590418000000003</c:v>
                </c:pt>
                <c:pt idx="200">
                  <c:v>26.52924031249999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FF-4BB3-A016-C8A4F12054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776512"/>
        <c:axId val="135779072"/>
      </c:lineChart>
      <c:lineChart>
        <c:grouping val="standard"/>
        <c:varyColors val="0"/>
        <c:ser>
          <c:idx val="2"/>
          <c:order val="2"/>
          <c:tx>
            <c:strRef>
              <c:f>temperatura!$H$82</c:f>
              <c:strCache>
                <c:ptCount val="1"/>
                <c:pt idx="0">
                  <c:v>HUMEDAD DEL CUARTO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</c:spPr>
          </c:marker>
          <c:val>
            <c:numRef>
              <c:f>temperatura!$H$83:$H$283</c:f>
              <c:numCache>
                <c:formatCode>General</c:formatCode>
                <c:ptCount val="201"/>
                <c:pt idx="0">
                  <c:v>72.578054166666703</c:v>
                </c:pt>
                <c:pt idx="1">
                  <c:v>77.063550000000006</c:v>
                </c:pt>
                <c:pt idx="2">
                  <c:v>57.430399999999999</c:v>
                </c:pt>
                <c:pt idx="3">
                  <c:v>49.092249999999993</c:v>
                </c:pt>
                <c:pt idx="4">
                  <c:v>45.016650000000013</c:v>
                </c:pt>
                <c:pt idx="5">
                  <c:v>47.217449999999999</c:v>
                </c:pt>
                <c:pt idx="6">
                  <c:v>56.519500000000008</c:v>
                </c:pt>
                <c:pt idx="7">
                  <c:v>59.829150000000006</c:v>
                </c:pt>
                <c:pt idx="8">
                  <c:v>67.196700000000007</c:v>
                </c:pt>
                <c:pt idx="9">
                  <c:v>71.996250000000003</c:v>
                </c:pt>
                <c:pt idx="10">
                  <c:v>73.945300000000003</c:v>
                </c:pt>
                <c:pt idx="11">
                  <c:v>76.018349999999984</c:v>
                </c:pt>
                <c:pt idx="12">
                  <c:v>77.426350000000014</c:v>
                </c:pt>
                <c:pt idx="13">
                  <c:v>78.795399999999972</c:v>
                </c:pt>
                <c:pt idx="14">
                  <c:v>80.151300000000006</c:v>
                </c:pt>
                <c:pt idx="15">
                  <c:v>81.715650000000011</c:v>
                </c:pt>
                <c:pt idx="16">
                  <c:v>82.58935000000001</c:v>
                </c:pt>
                <c:pt idx="17">
                  <c:v>82.889050000000012</c:v>
                </c:pt>
                <c:pt idx="18">
                  <c:v>83.358149999999981</c:v>
                </c:pt>
                <c:pt idx="19">
                  <c:v>84.088250000000031</c:v>
                </c:pt>
                <c:pt idx="20">
                  <c:v>84.20570000000005</c:v>
                </c:pt>
                <c:pt idx="21">
                  <c:v>85.410850000000011</c:v>
                </c:pt>
                <c:pt idx="22">
                  <c:v>86.635600000000025</c:v>
                </c:pt>
                <c:pt idx="23">
                  <c:v>82.080699999999993</c:v>
                </c:pt>
                <c:pt idx="24">
                  <c:v>71.201400000000007</c:v>
                </c:pt>
                <c:pt idx="25">
                  <c:v>74.55164999999991</c:v>
                </c:pt>
                <c:pt idx="26">
                  <c:v>62.543500000000016</c:v>
                </c:pt>
                <c:pt idx="27">
                  <c:v>56.22375000000001</c:v>
                </c:pt>
                <c:pt idx="28">
                  <c:v>63.693249999999999</c:v>
                </c:pt>
                <c:pt idx="29">
                  <c:v>64.569149999999993</c:v>
                </c:pt>
                <c:pt idx="30">
                  <c:v>61.677300000000002</c:v>
                </c:pt>
                <c:pt idx="31">
                  <c:v>59.994550000000004</c:v>
                </c:pt>
                <c:pt idx="32">
                  <c:v>62.525449999999992</c:v>
                </c:pt>
                <c:pt idx="33">
                  <c:v>70.422499999999985</c:v>
                </c:pt>
                <c:pt idx="34">
                  <c:v>75.079649999999987</c:v>
                </c:pt>
                <c:pt idx="35">
                  <c:v>77.634900000000002</c:v>
                </c:pt>
                <c:pt idx="36">
                  <c:v>79.316899999999961</c:v>
                </c:pt>
                <c:pt idx="37">
                  <c:v>80.542249999999996</c:v>
                </c:pt>
                <c:pt idx="38">
                  <c:v>81.546299999999974</c:v>
                </c:pt>
                <c:pt idx="39">
                  <c:v>82.341550000000026</c:v>
                </c:pt>
                <c:pt idx="40">
                  <c:v>82.719700000000017</c:v>
                </c:pt>
                <c:pt idx="41">
                  <c:v>83.25409999999998</c:v>
                </c:pt>
                <c:pt idx="42">
                  <c:v>83.618899999999968</c:v>
                </c:pt>
                <c:pt idx="43">
                  <c:v>84.818400000000025</c:v>
                </c:pt>
                <c:pt idx="44">
                  <c:v>84.414300000000011</c:v>
                </c:pt>
                <c:pt idx="45">
                  <c:v>84.166500000000013</c:v>
                </c:pt>
                <c:pt idx="46">
                  <c:v>84.831400000000002</c:v>
                </c:pt>
                <c:pt idx="47">
                  <c:v>84.455799999999996</c:v>
                </c:pt>
                <c:pt idx="48">
                  <c:v>74.26755</c:v>
                </c:pt>
                <c:pt idx="49">
                  <c:v>64.581949999999992</c:v>
                </c:pt>
                <c:pt idx="50">
                  <c:v>71.394714583333311</c:v>
                </c:pt>
                <c:pt idx="51">
                  <c:v>59.686799999999984</c:v>
                </c:pt>
                <c:pt idx="52">
                  <c:v>51.048449999999995</c:v>
                </c:pt>
                <c:pt idx="53">
                  <c:v>45.057450000000003</c:v>
                </c:pt>
                <c:pt idx="54">
                  <c:v>43.275700000000015</c:v>
                </c:pt>
                <c:pt idx="55">
                  <c:v>48.800749999999994</c:v>
                </c:pt>
                <c:pt idx="56">
                  <c:v>60.153950000000009</c:v>
                </c:pt>
                <c:pt idx="57">
                  <c:v>64.492950000000008</c:v>
                </c:pt>
                <c:pt idx="58">
                  <c:v>68.389900000000026</c:v>
                </c:pt>
                <c:pt idx="59">
                  <c:v>72.455150000000003</c:v>
                </c:pt>
                <c:pt idx="60">
                  <c:v>74.597200000000001</c:v>
                </c:pt>
                <c:pt idx="61">
                  <c:v>76.552949999999996</c:v>
                </c:pt>
                <c:pt idx="62">
                  <c:v>78.117400000000004</c:v>
                </c:pt>
                <c:pt idx="63">
                  <c:v>79.395149999999987</c:v>
                </c:pt>
                <c:pt idx="64">
                  <c:v>80.438050000000004</c:v>
                </c:pt>
                <c:pt idx="65">
                  <c:v>80.907299999999992</c:v>
                </c:pt>
                <c:pt idx="66">
                  <c:v>81.48099999999998</c:v>
                </c:pt>
                <c:pt idx="67">
                  <c:v>82.406750000000017</c:v>
                </c:pt>
                <c:pt idx="68">
                  <c:v>83.306099999999986</c:v>
                </c:pt>
                <c:pt idx="69">
                  <c:v>83.996949999999998</c:v>
                </c:pt>
                <c:pt idx="70">
                  <c:v>83.736249999999998</c:v>
                </c:pt>
                <c:pt idx="71">
                  <c:v>84.94874999999999</c:v>
                </c:pt>
                <c:pt idx="72">
                  <c:v>84.61014999999999</c:v>
                </c:pt>
                <c:pt idx="73">
                  <c:v>77.126599999999982</c:v>
                </c:pt>
                <c:pt idx="74">
                  <c:v>68.49145</c:v>
                </c:pt>
                <c:pt idx="75">
                  <c:v>71.753912500000027</c:v>
                </c:pt>
                <c:pt idx="76">
                  <c:v>63.381299999999989</c:v>
                </c:pt>
                <c:pt idx="77">
                  <c:v>59.982699999999987</c:v>
                </c:pt>
                <c:pt idx="78">
                  <c:v>56.099599999999995</c:v>
                </c:pt>
                <c:pt idx="79">
                  <c:v>53.530800000000013</c:v>
                </c:pt>
                <c:pt idx="80">
                  <c:v>53.296150000000011</c:v>
                </c:pt>
                <c:pt idx="81">
                  <c:v>57.544550000000001</c:v>
                </c:pt>
                <c:pt idx="82">
                  <c:v>63.189549999999997</c:v>
                </c:pt>
                <c:pt idx="83">
                  <c:v>69.735199999999992</c:v>
                </c:pt>
                <c:pt idx="84">
                  <c:v>72.49675000000002</c:v>
                </c:pt>
                <c:pt idx="85">
                  <c:v>74.83189999999999</c:v>
                </c:pt>
                <c:pt idx="86">
                  <c:v>76.618000000000009</c:v>
                </c:pt>
                <c:pt idx="87">
                  <c:v>77.700100000000006</c:v>
                </c:pt>
                <c:pt idx="88">
                  <c:v>79.029999999999987</c:v>
                </c:pt>
                <c:pt idx="89">
                  <c:v>80.164299999999997</c:v>
                </c:pt>
                <c:pt idx="90">
                  <c:v>80.307600000000008</c:v>
                </c:pt>
                <c:pt idx="91">
                  <c:v>80.34680000000003</c:v>
                </c:pt>
                <c:pt idx="92">
                  <c:v>80.555500000000009</c:v>
                </c:pt>
                <c:pt idx="93">
                  <c:v>80.750950000000003</c:v>
                </c:pt>
                <c:pt idx="94">
                  <c:v>80.959499999999991</c:v>
                </c:pt>
                <c:pt idx="95">
                  <c:v>81.363649999999978</c:v>
                </c:pt>
                <c:pt idx="96">
                  <c:v>82.497949999999989</c:v>
                </c:pt>
                <c:pt idx="97">
                  <c:v>77.908800000000014</c:v>
                </c:pt>
                <c:pt idx="98">
                  <c:v>74.471550000000008</c:v>
                </c:pt>
                <c:pt idx="99">
                  <c:v>65.330700000000007</c:v>
                </c:pt>
                <c:pt idx="100">
                  <c:v>74.282583333333335</c:v>
                </c:pt>
                <c:pt idx="101">
                  <c:v>62.050599999999996</c:v>
                </c:pt>
                <c:pt idx="102">
                  <c:v>56.914699999999996</c:v>
                </c:pt>
                <c:pt idx="103">
                  <c:v>57.264700000000005</c:v>
                </c:pt>
                <c:pt idx="104">
                  <c:v>57.276400000000002</c:v>
                </c:pt>
                <c:pt idx="105">
                  <c:v>59.342500000000008</c:v>
                </c:pt>
                <c:pt idx="106">
                  <c:v>63.363199999999992</c:v>
                </c:pt>
                <c:pt idx="107">
                  <c:v>69.963800000000006</c:v>
                </c:pt>
                <c:pt idx="108">
                  <c:v>72.714100000000002</c:v>
                </c:pt>
                <c:pt idx="109">
                  <c:v>74.988299999999995</c:v>
                </c:pt>
                <c:pt idx="110">
                  <c:v>76.448549999999997</c:v>
                </c:pt>
                <c:pt idx="111">
                  <c:v>77.452349999999996</c:v>
                </c:pt>
                <c:pt idx="112">
                  <c:v>78.469449999999981</c:v>
                </c:pt>
                <c:pt idx="113">
                  <c:v>79.96875</c:v>
                </c:pt>
                <c:pt idx="114">
                  <c:v>79.681900000000013</c:v>
                </c:pt>
                <c:pt idx="115">
                  <c:v>80.69874999999999</c:v>
                </c:pt>
                <c:pt idx="116">
                  <c:v>81.363699999999994</c:v>
                </c:pt>
                <c:pt idx="117">
                  <c:v>81.663749999999993</c:v>
                </c:pt>
                <c:pt idx="118">
                  <c:v>82.393650000000008</c:v>
                </c:pt>
                <c:pt idx="119">
                  <c:v>83.30619999999999</c:v>
                </c:pt>
                <c:pt idx="120">
                  <c:v>83.684200000000004</c:v>
                </c:pt>
                <c:pt idx="121">
                  <c:v>84.570649999999986</c:v>
                </c:pt>
                <c:pt idx="122">
                  <c:v>84.088350000000005</c:v>
                </c:pt>
                <c:pt idx="123">
                  <c:v>79.06910000000002</c:v>
                </c:pt>
                <c:pt idx="124">
                  <c:v>76.044349999999994</c:v>
                </c:pt>
                <c:pt idx="125">
                  <c:v>81.495883333333452</c:v>
                </c:pt>
                <c:pt idx="126">
                  <c:v>73.437550000000002</c:v>
                </c:pt>
                <c:pt idx="127">
                  <c:v>67.387</c:v>
                </c:pt>
                <c:pt idx="128">
                  <c:v>64.924499999999995</c:v>
                </c:pt>
                <c:pt idx="129">
                  <c:v>69.075250000000011</c:v>
                </c:pt>
                <c:pt idx="130">
                  <c:v>74.155349999999984</c:v>
                </c:pt>
                <c:pt idx="131">
                  <c:v>77.100499999999982</c:v>
                </c:pt>
                <c:pt idx="132">
                  <c:v>79.681950000000001</c:v>
                </c:pt>
                <c:pt idx="133">
                  <c:v>81.468099999999978</c:v>
                </c:pt>
                <c:pt idx="134">
                  <c:v>82.341450000000009</c:v>
                </c:pt>
                <c:pt idx="135">
                  <c:v>83.423549999999992</c:v>
                </c:pt>
                <c:pt idx="136">
                  <c:v>84.127400000000009</c:v>
                </c:pt>
                <c:pt idx="137">
                  <c:v>84.844500000000011</c:v>
                </c:pt>
                <c:pt idx="138">
                  <c:v>85.418499999999995</c:v>
                </c:pt>
                <c:pt idx="139">
                  <c:v>85.642399999999995</c:v>
                </c:pt>
                <c:pt idx="140">
                  <c:v>86.142299999999977</c:v>
                </c:pt>
                <c:pt idx="141">
                  <c:v>86.274800000000027</c:v>
                </c:pt>
                <c:pt idx="142">
                  <c:v>86.74150000000003</c:v>
                </c:pt>
                <c:pt idx="143">
                  <c:v>86.861349999999987</c:v>
                </c:pt>
                <c:pt idx="144">
                  <c:v>87.235800000000012</c:v>
                </c:pt>
                <c:pt idx="145">
                  <c:v>87.115400000000008</c:v>
                </c:pt>
                <c:pt idx="146">
                  <c:v>87.731099999999998</c:v>
                </c:pt>
                <c:pt idx="147">
                  <c:v>88.279599999999974</c:v>
                </c:pt>
                <c:pt idx="148">
                  <c:v>86.053299999999993</c:v>
                </c:pt>
                <c:pt idx="149">
                  <c:v>80.438050000000004</c:v>
                </c:pt>
                <c:pt idx="150">
                  <c:v>78.8176479166668</c:v>
                </c:pt>
                <c:pt idx="151">
                  <c:v>69.235549999999989</c:v>
                </c:pt>
                <c:pt idx="152">
                  <c:v>60.882599999999989</c:v>
                </c:pt>
                <c:pt idx="153">
                  <c:v>58.706800000000001</c:v>
                </c:pt>
                <c:pt idx="154">
                  <c:v>63.820149999999991</c:v>
                </c:pt>
                <c:pt idx="155">
                  <c:v>67.729749999999996</c:v>
                </c:pt>
                <c:pt idx="156">
                  <c:v>69.570250000000016</c:v>
                </c:pt>
                <c:pt idx="157">
                  <c:v>71.919599999999988</c:v>
                </c:pt>
                <c:pt idx="158">
                  <c:v>74.44104999999999</c:v>
                </c:pt>
                <c:pt idx="159">
                  <c:v>77.217749999999981</c:v>
                </c:pt>
                <c:pt idx="160">
                  <c:v>79.394949999999994</c:v>
                </c:pt>
                <c:pt idx="161">
                  <c:v>80.594400000000007</c:v>
                </c:pt>
                <c:pt idx="162">
                  <c:v>82.784700000000001</c:v>
                </c:pt>
                <c:pt idx="163">
                  <c:v>83.736299999999986</c:v>
                </c:pt>
                <c:pt idx="164">
                  <c:v>84.518550000000033</c:v>
                </c:pt>
                <c:pt idx="165">
                  <c:v>85.327449999999999</c:v>
                </c:pt>
                <c:pt idx="166">
                  <c:v>85.549299999999988</c:v>
                </c:pt>
                <c:pt idx="167">
                  <c:v>86.31389999999999</c:v>
                </c:pt>
                <c:pt idx="168">
                  <c:v>86.847850000000008</c:v>
                </c:pt>
                <c:pt idx="169">
                  <c:v>87.195700000000016</c:v>
                </c:pt>
                <c:pt idx="170">
                  <c:v>87.530350000000027</c:v>
                </c:pt>
                <c:pt idx="171">
                  <c:v>87.824600000000004</c:v>
                </c:pt>
                <c:pt idx="172">
                  <c:v>88.185899999999975</c:v>
                </c:pt>
                <c:pt idx="173">
                  <c:v>86.982249999999993</c:v>
                </c:pt>
                <c:pt idx="174">
                  <c:v>85.313849999999974</c:v>
                </c:pt>
                <c:pt idx="175">
                  <c:v>86.635335416666749</c:v>
                </c:pt>
                <c:pt idx="176">
                  <c:v>84.663149999999987</c:v>
                </c:pt>
                <c:pt idx="177">
                  <c:v>86.557050000000004</c:v>
                </c:pt>
                <c:pt idx="178">
                  <c:v>82.889049999999997</c:v>
                </c:pt>
                <c:pt idx="179">
                  <c:v>81.585400000000007</c:v>
                </c:pt>
                <c:pt idx="180">
                  <c:v>80.112200000000001</c:v>
                </c:pt>
                <c:pt idx="181">
                  <c:v>83.332199999999972</c:v>
                </c:pt>
                <c:pt idx="182">
                  <c:v>84.205550000000031</c:v>
                </c:pt>
                <c:pt idx="183">
                  <c:v>85.404999999999987</c:v>
                </c:pt>
                <c:pt idx="184">
                  <c:v>86.326499999999982</c:v>
                </c:pt>
                <c:pt idx="185">
                  <c:v>86.874600000000001</c:v>
                </c:pt>
                <c:pt idx="186">
                  <c:v>87.57050000000001</c:v>
                </c:pt>
                <c:pt idx="187">
                  <c:v>88.038699999999977</c:v>
                </c:pt>
                <c:pt idx="188">
                  <c:v>88.506949999999989</c:v>
                </c:pt>
                <c:pt idx="189">
                  <c:v>88.573899999999995</c:v>
                </c:pt>
                <c:pt idx="190">
                  <c:v>88.640749999999997</c:v>
                </c:pt>
                <c:pt idx="191">
                  <c:v>88.587349999999986</c:v>
                </c:pt>
                <c:pt idx="192">
                  <c:v>88.480249999999984</c:v>
                </c:pt>
                <c:pt idx="193">
                  <c:v>88.814750000000018</c:v>
                </c:pt>
                <c:pt idx="194">
                  <c:v>89.136050000000012</c:v>
                </c:pt>
                <c:pt idx="195">
                  <c:v>89.229650000000021</c:v>
                </c:pt>
                <c:pt idx="196">
                  <c:v>89.697749999999971</c:v>
                </c:pt>
                <c:pt idx="197">
                  <c:v>89.818199999999976</c:v>
                </c:pt>
                <c:pt idx="198">
                  <c:v>87.356600000000029</c:v>
                </c:pt>
                <c:pt idx="199">
                  <c:v>84.845950000000002</c:v>
                </c:pt>
                <c:pt idx="200">
                  <c:v>78.557868750000196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FF-4BB3-A016-C8A4F12054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848128"/>
        <c:axId val="135780992"/>
      </c:lineChart>
      <c:catAx>
        <c:axId val="135776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CO"/>
                  <a:t>Dia de fermentación</a:t>
                </a:r>
              </a:p>
            </c:rich>
          </c:tx>
          <c:layout>
            <c:manualLayout>
              <c:xMode val="edge"/>
              <c:yMode val="edge"/>
              <c:x val="0.42490023712737129"/>
              <c:y val="0.80073651323929718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crossAx val="135779072"/>
        <c:crosses val="autoZero"/>
        <c:auto val="1"/>
        <c:lblAlgn val="ctr"/>
        <c:lblOffset val="100"/>
        <c:noMultiLvlLbl val="0"/>
      </c:catAx>
      <c:valAx>
        <c:axId val="1357790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CO"/>
                  <a:t>Temperatura ° 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5776512"/>
        <c:crosses val="autoZero"/>
        <c:crossBetween val="between"/>
      </c:valAx>
      <c:valAx>
        <c:axId val="135780992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CO"/>
                  <a:t>% Humedad relativa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6848128"/>
        <c:crosses val="max"/>
        <c:crossBetween val="between"/>
      </c:valAx>
      <c:catAx>
        <c:axId val="136848128"/>
        <c:scaling>
          <c:orientation val="minMax"/>
        </c:scaling>
        <c:delete val="1"/>
        <c:axPos val="b"/>
        <c:majorTickMark val="out"/>
        <c:minorTickMark val="none"/>
        <c:tickLblPos val="nextTo"/>
        <c:crossAx val="135780992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3.5440040650406505E-2"/>
          <c:y val="0.88765311804008906"/>
          <c:w val="0.93943885501355018"/>
          <c:h val="6.7442051691682409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s-E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31754782508887"/>
          <c:y val="6.7709110116828244E-2"/>
          <c:w val="0.87266866411671007"/>
          <c:h val="0.71372607506835695"/>
        </c:manualLayout>
      </c:layout>
      <c:lineChart>
        <c:grouping val="standard"/>
        <c:varyColors val="0"/>
        <c:ser>
          <c:idx val="0"/>
          <c:order val="0"/>
          <c:tx>
            <c:strRef>
              <c:f>'pH cinta en mucilago'!$C$19</c:f>
              <c:strCache>
                <c:ptCount val="1"/>
                <c:pt idx="0">
                  <c:v>Ph</c:v>
                </c:pt>
              </c:strCache>
            </c:strRef>
          </c:tx>
          <c:cat>
            <c:strRef>
              <c:f>'pH cinta en mucilago'!$B$20:$B$29</c:f>
              <c:strCache>
                <c:ptCount val="10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  <c:pt idx="7">
                  <c:v>D7</c:v>
                </c:pt>
                <c:pt idx="8">
                  <c:v>D8 </c:v>
                </c:pt>
                <c:pt idx="9">
                  <c:v>D9 </c:v>
                </c:pt>
              </c:strCache>
            </c:strRef>
          </c:cat>
          <c:val>
            <c:numRef>
              <c:f>'pH cinta en mucilago'!$C$20:$C$29</c:f>
              <c:numCache>
                <c:formatCode>General</c:formatCode>
                <c:ptCount val="10"/>
                <c:pt idx="0">
                  <c:v>4</c:v>
                </c:pt>
                <c:pt idx="1">
                  <c:v>4.5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4.5</c:v>
                </c:pt>
                <c:pt idx="8">
                  <c:v>5.5</c:v>
                </c:pt>
                <c:pt idx="9" formatCode="0.0">
                  <c:v>7.333333333333333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4E-4F1D-9C8C-396F852B5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65760"/>
        <c:axId val="137392512"/>
      </c:lineChart>
      <c:catAx>
        <c:axId val="1373657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Días de fermentación </a:t>
                </a:r>
              </a:p>
            </c:rich>
          </c:tx>
          <c:layout>
            <c:manualLayout>
              <c:xMode val="edge"/>
              <c:yMode val="edge"/>
              <c:x val="0.41729773126379532"/>
              <c:y val="0.8764112602535421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137392512"/>
        <c:crosses val="autoZero"/>
        <c:auto val="1"/>
        <c:lblAlgn val="ctr"/>
        <c:lblOffset val="100"/>
        <c:noMultiLvlLbl val="0"/>
      </c:catAx>
      <c:valAx>
        <c:axId val="1373925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pH</a:t>
                </a:r>
              </a:p>
            </c:rich>
          </c:tx>
          <c:layout>
            <c:manualLayout>
              <c:xMode val="edge"/>
              <c:yMode val="edge"/>
              <c:x val="2.632959753388045E-2"/>
              <c:y val="0.4468401053526845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37365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latin typeface="Verdana" pitchFamily="34" charset="0"/>
          <a:ea typeface="Verdana" pitchFamily="34" charset="0"/>
          <a:cs typeface="Verdana" pitchFamily="34" charset="0"/>
        </a:defRPr>
      </a:pPr>
      <a:endParaRPr lang="es-E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EA389-DA97-46E9-B15E-14740FDEA75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22F11-386A-4DAC-9557-F63C76B765E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8788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206F-CFD5-4344-9272-5CD128EE85F6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488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206F-CFD5-4344-9272-5CD128EE85F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4661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Las temperaturas de fermentación disminuyen después del 2do día. Al 6 día aumenta pero vuelve a decaer. </a:t>
            </a:r>
          </a:p>
          <a:p>
            <a:r>
              <a:rPr lang="es-MX" dirty="0"/>
              <a:t>La temperatura del cajón con inoculo fue mas alto.</a:t>
            </a:r>
          </a:p>
          <a:p>
            <a:r>
              <a:rPr lang="es-MX" dirty="0"/>
              <a:t>El pH de la cascarilla tiende a aumentar en los últimos días (no se mantiene constante como en las fermentaciones modelo).</a:t>
            </a:r>
          </a:p>
          <a:p>
            <a:r>
              <a:rPr lang="es-MX" dirty="0"/>
              <a:t>Se alcanzaron porcentajes de fermentación de 75-80% en el 7mo día – Ya habían presencia de mohos y olores desagradables.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206F-CFD5-4344-9272-5CD128EE85F6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60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La temperatura de las canastillas con inoculo fueron mas altas. </a:t>
            </a:r>
            <a:r>
              <a:rPr lang="es-MX" dirty="0" err="1"/>
              <a:t>Despues</a:t>
            </a:r>
            <a:r>
              <a:rPr lang="es-MX" dirty="0"/>
              <a:t> del día 2 las temperaturas descienden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El pH de la cascarilla tiende a aumentar en los </a:t>
            </a:r>
            <a:r>
              <a:rPr lang="es-MX" dirty="0" err="1"/>
              <a:t>últmos</a:t>
            </a:r>
            <a:r>
              <a:rPr lang="es-MX" dirty="0"/>
              <a:t> días. </a:t>
            </a:r>
          </a:p>
          <a:p>
            <a:r>
              <a:rPr lang="es-MX" dirty="0"/>
              <a:t>Se alcanzaron porcentajes de fermentación de 60% en el 7mo día – Ya habían presencia de mohos y olores desagradables. </a:t>
            </a:r>
          </a:p>
          <a:p>
            <a:r>
              <a:rPr lang="es-MX" dirty="0"/>
              <a:t>Los conteos de mohos aumentan significativamente en los últimos días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206F-CFD5-4344-9272-5CD128EE85F6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6218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temperatura no subió a mas de 40°C</a:t>
            </a:r>
          </a:p>
          <a:p>
            <a:r>
              <a:rPr lang="es-MX" dirty="0"/>
              <a:t>Después de 6 días de fermentación no se observaron porcentajes de fermentación mayores a 10%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206F-CFD5-4344-9272-5CD128EE85F6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359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La temperatura no subió a mas de 38°C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Después de 6 días de fermentación no se observaron porcentajes de fermentación mayores a 15%</a:t>
            </a:r>
            <a:endParaRPr lang="es-CO" dirty="0"/>
          </a:p>
          <a:p>
            <a:r>
              <a:rPr lang="es-CO" dirty="0"/>
              <a:t>No se llegan a unificar los </a:t>
            </a:r>
            <a:r>
              <a:rPr lang="es-CO" dirty="0" err="1"/>
              <a:t>pHs</a:t>
            </a:r>
            <a:r>
              <a:rPr lang="es-CO" dirty="0"/>
              <a:t> de nibs y cascarilla.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206F-CFD5-4344-9272-5CD128EE85F6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8942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temperatura no aumenta a las de 45°C. </a:t>
            </a:r>
          </a:p>
          <a:p>
            <a:r>
              <a:rPr lang="es-MX" dirty="0"/>
              <a:t>Comportamiento de pH normal.</a:t>
            </a:r>
          </a:p>
          <a:p>
            <a:r>
              <a:rPr lang="es-MX" dirty="0"/>
              <a:t>Alcanza porcentajes de fermentación de 80%. </a:t>
            </a:r>
          </a:p>
          <a:p>
            <a:r>
              <a:rPr lang="es-MX" dirty="0"/>
              <a:t>Disminución de UFC </a:t>
            </a:r>
            <a:r>
              <a:rPr lang="es-MX" dirty="0" err="1"/>
              <a:t>despues</a:t>
            </a:r>
            <a:r>
              <a:rPr lang="es-MX" dirty="0"/>
              <a:t> del día 3 a 5, tiempo en el que se incrementa la temperatura.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206F-CFD5-4344-9272-5CD128EE85F6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251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8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729" y="1366092"/>
            <a:ext cx="7016826" cy="726428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" dirty="0"/>
              <a:t>Clic para editar título</a:t>
            </a:r>
            <a:endParaRPr lang="es-ES_tradnl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2"/>
          </p:nvPr>
        </p:nvSpPr>
        <p:spPr>
          <a:xfrm>
            <a:off x="529729" y="2865671"/>
            <a:ext cx="7016826" cy="1893616"/>
          </a:xfr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800" b="0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idx="1"/>
          </p:nvPr>
        </p:nvSpPr>
        <p:spPr>
          <a:xfrm>
            <a:off x="529729" y="2283467"/>
            <a:ext cx="7016826" cy="391256"/>
          </a:xfrm>
        </p:spPr>
        <p:txBody>
          <a:bodyPr anchor="b">
            <a:noAutofit/>
          </a:bodyPr>
          <a:lstStyle>
            <a:lvl1pPr marL="0" indent="0">
              <a:buFont typeface="Arial" charset="0"/>
              <a:buNone/>
              <a:defRPr sz="2800" b="1" i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77447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729" y="1597447"/>
            <a:ext cx="7016826" cy="726428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" dirty="0"/>
              <a:t>Clic para editar título</a:t>
            </a:r>
            <a:endParaRPr lang="es-ES_tradnl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2"/>
          </p:nvPr>
        </p:nvSpPr>
        <p:spPr>
          <a:xfrm>
            <a:off x="529729" y="3097026"/>
            <a:ext cx="7016826" cy="2466492"/>
          </a:xfr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800" b="0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idx="1"/>
          </p:nvPr>
        </p:nvSpPr>
        <p:spPr>
          <a:xfrm>
            <a:off x="529729" y="2514822"/>
            <a:ext cx="7016826" cy="391256"/>
          </a:xfrm>
        </p:spPr>
        <p:txBody>
          <a:bodyPr anchor="b">
            <a:noAutofit/>
          </a:bodyPr>
          <a:lstStyle>
            <a:lvl1pPr marL="0" indent="0">
              <a:buNone/>
              <a:defRPr sz="2800" b="1" i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8087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6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729" y="1597447"/>
            <a:ext cx="7016826" cy="726428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" dirty="0"/>
              <a:t>Clic para editar título</a:t>
            </a:r>
            <a:endParaRPr lang="es-ES_tradnl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2"/>
          </p:nvPr>
        </p:nvSpPr>
        <p:spPr>
          <a:xfrm>
            <a:off x="529729" y="3097026"/>
            <a:ext cx="7016826" cy="2466492"/>
          </a:xfr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800" b="0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idx="1"/>
          </p:nvPr>
        </p:nvSpPr>
        <p:spPr>
          <a:xfrm>
            <a:off x="529729" y="2514822"/>
            <a:ext cx="7016826" cy="391256"/>
          </a:xfrm>
        </p:spPr>
        <p:txBody>
          <a:bodyPr anchor="b">
            <a:noAutofit/>
          </a:bodyPr>
          <a:lstStyle>
            <a:lvl1pPr marL="0" indent="0">
              <a:buNone/>
              <a:defRPr sz="2800" b="1" i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4649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229538" y="2412924"/>
            <a:ext cx="7732924" cy="1325563"/>
          </a:xfrm>
        </p:spPr>
        <p:txBody>
          <a:bodyPr>
            <a:normAutofit/>
          </a:bodyPr>
          <a:lstStyle>
            <a:lvl1pPr algn="ctr">
              <a:defRPr sz="6000" b="1" i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"/>
              <a:t>¡GRACIAS!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84400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0978-3423-4AC9-81BE-00A481653B77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8F26-C46D-4603-A23F-313E4C874D2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3473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3450978-3423-4AC9-81BE-00A481653B77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A288F26-C46D-4603-A23F-313E4C874D2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002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4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>
              <a:defRPr b="1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" dirty="0"/>
              <a:t>Clic para editar título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033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73506" y="3501733"/>
            <a:ext cx="5844988" cy="637791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" dirty="0"/>
              <a:t>Clic para editar título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4848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10149" y="3111120"/>
            <a:ext cx="6771702" cy="637791"/>
          </a:xfrm>
        </p:spPr>
        <p:txBody>
          <a:bodyPr anchor="b">
            <a:noAutofit/>
          </a:bodyPr>
          <a:lstStyle>
            <a:lvl1pPr algn="ctr">
              <a:defRPr sz="4400" b="1" i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" dirty="0"/>
              <a:t>Clic para editar título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1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33093" y="1400711"/>
            <a:ext cx="7016826" cy="1325563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" dirty="0"/>
              <a:t>Clic para editar título</a:t>
            </a:r>
            <a:endParaRPr lang="es-ES_tradnl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2"/>
          </p:nvPr>
        </p:nvSpPr>
        <p:spPr>
          <a:xfrm>
            <a:off x="4033093" y="2887359"/>
            <a:ext cx="7016826" cy="3392255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8630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729" y="1597447"/>
            <a:ext cx="7016826" cy="726428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" dirty="0"/>
              <a:t>Clic para editar título</a:t>
            </a:r>
            <a:endParaRPr lang="es-ES_tradnl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2"/>
          </p:nvPr>
        </p:nvSpPr>
        <p:spPr>
          <a:xfrm>
            <a:off x="529729" y="3097026"/>
            <a:ext cx="7016826" cy="3083438"/>
          </a:xfrm>
        </p:spPr>
        <p:txBody>
          <a:bodyPr>
            <a:normAutofit/>
          </a:bodyPr>
          <a:lstStyle>
            <a:lvl1pPr marL="285750" indent="-285750">
              <a:buFont typeface="Arial" charset="0"/>
              <a:buChar char="•"/>
              <a:defRPr sz="1800" b="0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>
          <a:xfrm>
            <a:off x="529729" y="2514822"/>
            <a:ext cx="7016826" cy="391256"/>
          </a:xfrm>
        </p:spPr>
        <p:txBody>
          <a:bodyPr anchor="b">
            <a:noAutofit/>
          </a:bodyPr>
          <a:lstStyle>
            <a:lvl1pPr marL="0" indent="0">
              <a:buNone/>
              <a:defRPr sz="2800" b="1" i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6887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729" y="1597447"/>
            <a:ext cx="7016826" cy="726428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" dirty="0"/>
              <a:t>Clic para editar título</a:t>
            </a:r>
            <a:endParaRPr lang="es-ES_tradnl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2"/>
          </p:nvPr>
        </p:nvSpPr>
        <p:spPr>
          <a:xfrm>
            <a:off x="529729" y="3097026"/>
            <a:ext cx="7016826" cy="3083438"/>
          </a:xfr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800" b="0" i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3" name="Marcador de texto 2"/>
          <p:cNvSpPr>
            <a:spLocks noGrp="1"/>
          </p:cNvSpPr>
          <p:nvPr>
            <p:ph type="body" idx="1"/>
          </p:nvPr>
        </p:nvSpPr>
        <p:spPr>
          <a:xfrm>
            <a:off x="529729" y="2514822"/>
            <a:ext cx="7016826" cy="391256"/>
          </a:xfrm>
        </p:spPr>
        <p:txBody>
          <a:bodyPr anchor="b">
            <a:noAutofit/>
          </a:bodyPr>
          <a:lstStyle>
            <a:lvl1pPr marL="0" indent="0">
              <a:buNone/>
              <a:defRPr sz="2800" b="1" i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4331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30207" y="1240564"/>
            <a:ext cx="7131586" cy="1028912"/>
          </a:xfrm>
        </p:spPr>
        <p:txBody>
          <a:bodyPr/>
          <a:lstStyle>
            <a:lvl1pPr algn="ctr">
              <a:defRPr b="1" i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64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A8BAE-753A-DE41-8313-31A3D8F18726}" type="datetimeFigureOut">
              <a:rPr lang="es-ES_tradnl" smtClean="0"/>
              <a:t>12/11/2021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BDA73-A063-2842-886F-3BA2E4EC004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841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9" r:id="rId3"/>
    <p:sldLayoutId id="2147483660" r:id="rId4"/>
    <p:sldLayoutId id="2147483661" r:id="rId5"/>
    <p:sldLayoutId id="2147483650" r:id="rId6"/>
    <p:sldLayoutId id="2147483663" r:id="rId7"/>
    <p:sldLayoutId id="2147483664" r:id="rId8"/>
    <p:sldLayoutId id="2147483654" r:id="rId9"/>
    <p:sldLayoutId id="2147483665" r:id="rId10"/>
    <p:sldLayoutId id="2147483666" r:id="rId11"/>
    <p:sldLayoutId id="2147483670" r:id="rId12"/>
    <p:sldLayoutId id="2147483667" r:id="rId13"/>
    <p:sldLayoutId id="2147483673" r:id="rId14"/>
    <p:sldLayoutId id="214748367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chart" Target="../charts/chart3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chart" Target="../charts/chart9.xml"/><Relationship Id="rId7" Type="http://schemas.microsoft.com/office/2007/relationships/hdphoto" Target="../media/hdphoto2.wd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jpeg"/><Relationship Id="rId5" Type="http://schemas.microsoft.com/office/2007/relationships/hdphoto" Target="../media/hdphoto1.wdp"/><Relationship Id="rId4" Type="http://schemas.openxmlformats.org/officeDocument/2006/relationships/image" Target="../media/image49.jpe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sv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chart" Target="../charts/chart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7" Type="http://schemas.openxmlformats.org/officeDocument/2006/relationships/chart" Target="../charts/chart2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7" Type="http://schemas.openxmlformats.org/officeDocument/2006/relationships/chart" Target="../charts/chart2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7" Type="http://schemas.openxmlformats.org/officeDocument/2006/relationships/chart" Target="../charts/chart3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1.xml"/><Relationship Id="rId5" Type="http://schemas.openxmlformats.org/officeDocument/2006/relationships/chart" Target="../charts/chart30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7" Type="http://schemas.openxmlformats.org/officeDocument/2006/relationships/chart" Target="../charts/chart3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35.xml"/><Relationship Id="rId5" Type="http://schemas.openxmlformats.org/officeDocument/2006/relationships/chart" Target="../charts/chart34.xml"/><Relationship Id="rId4" Type="http://schemas.openxmlformats.org/officeDocument/2006/relationships/image" Target="../media/image6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0.sv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78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7456" y="2434805"/>
            <a:ext cx="4389120" cy="1325563"/>
          </a:xfrm>
        </p:spPr>
        <p:txBody>
          <a:bodyPr/>
          <a:lstStyle/>
          <a:p>
            <a:pPr algn="ctr"/>
            <a:r>
              <a:rPr lang="es-ES_tradnl" sz="2400" dirty="0"/>
              <a:t>Amino </a:t>
            </a:r>
            <a:r>
              <a:rPr lang="es-ES_tradnl" sz="2400" dirty="0" err="1"/>
              <a:t>acids</a:t>
            </a:r>
            <a:r>
              <a:rPr lang="es-ES_tradnl" sz="2400" dirty="0"/>
              <a:t> + </a:t>
            </a:r>
            <a:br>
              <a:rPr lang="es-ES_tradnl" sz="2400" dirty="0"/>
            </a:br>
            <a:r>
              <a:rPr lang="es-ES_tradnl" sz="2400" dirty="0" err="1"/>
              <a:t>Reducing</a:t>
            </a:r>
            <a:r>
              <a:rPr lang="es-ES_tradnl" sz="2400" dirty="0"/>
              <a:t> </a:t>
            </a:r>
            <a:r>
              <a:rPr lang="es-ES_tradnl" sz="2400" dirty="0" err="1"/>
              <a:t>sugars</a:t>
            </a:r>
            <a:endParaRPr lang="es-ES_tradnl" sz="24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3820658-37CB-44AA-8D35-5D8A33CE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734" y="1547705"/>
            <a:ext cx="2198211" cy="1419225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425ABA1D-03A1-4114-98AB-8A5B1F64CFCA}"/>
              </a:ext>
            </a:extLst>
          </p:cNvPr>
          <p:cNvSpPr txBox="1">
            <a:spLocks/>
          </p:cNvSpPr>
          <p:nvPr/>
        </p:nvSpPr>
        <p:spPr>
          <a:xfrm>
            <a:off x="4880791" y="2521022"/>
            <a:ext cx="6913643" cy="1804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/>
              <a:t>Cocoa </a:t>
            </a:r>
            <a:r>
              <a:rPr lang="es-ES_tradnl" sz="2400" dirty="0" err="1"/>
              <a:t>bean</a:t>
            </a:r>
            <a:r>
              <a:rPr lang="es-ES_tradnl" sz="2400" dirty="0"/>
              <a:t> </a:t>
            </a:r>
            <a:r>
              <a:rPr lang="es-ES_tradnl" sz="2400" dirty="0" err="1"/>
              <a:t>tostion</a:t>
            </a:r>
            <a:r>
              <a:rPr lang="es-ES_tradnl" sz="2400" dirty="0"/>
              <a:t>, Maillard </a:t>
            </a:r>
            <a:r>
              <a:rPr lang="es-ES_tradnl" sz="2400" dirty="0" err="1"/>
              <a:t>reaction</a:t>
            </a:r>
            <a:endParaRPr lang="es-ES_tradnl" sz="24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EC1455E-7728-4DFF-ADDD-A47C1E4D8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51" y="1436914"/>
            <a:ext cx="2895600" cy="1581150"/>
          </a:xfrm>
          <a:prstGeom prst="rect">
            <a:avLst/>
          </a:prstGeom>
        </p:spPr>
      </p:pic>
      <p:sp>
        <p:nvSpPr>
          <p:cNvPr id="21" name="Flecha: curvada hacia abajo 20">
            <a:extLst>
              <a:ext uri="{FF2B5EF4-FFF2-40B4-BE49-F238E27FC236}">
                <a16:creationId xmlns:a16="http://schemas.microsoft.com/office/drawing/2014/main" id="{38AA3D45-8986-4A9F-9254-FABD3FC1BCB4}"/>
              </a:ext>
            </a:extLst>
          </p:cNvPr>
          <p:cNvSpPr/>
          <p:nvPr/>
        </p:nvSpPr>
        <p:spPr>
          <a:xfrm rot="19726742">
            <a:off x="3584432" y="2227489"/>
            <a:ext cx="1494971" cy="66765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2" name="Flecha: curvada hacia abajo 21">
            <a:extLst>
              <a:ext uri="{FF2B5EF4-FFF2-40B4-BE49-F238E27FC236}">
                <a16:creationId xmlns:a16="http://schemas.microsoft.com/office/drawing/2014/main" id="{658CD6C7-54FB-4AF5-B0C7-E46E2A19E832}"/>
              </a:ext>
            </a:extLst>
          </p:cNvPr>
          <p:cNvSpPr/>
          <p:nvPr/>
        </p:nvSpPr>
        <p:spPr>
          <a:xfrm rot="7219451">
            <a:off x="10379277" y="4050473"/>
            <a:ext cx="1561995" cy="842575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348CA192-C075-4310-ACEC-1DAFBCC1E8B3}"/>
              </a:ext>
            </a:extLst>
          </p:cNvPr>
          <p:cNvSpPr txBox="1">
            <a:spLocks/>
          </p:cNvSpPr>
          <p:nvPr/>
        </p:nvSpPr>
        <p:spPr>
          <a:xfrm>
            <a:off x="5903356" y="5271243"/>
            <a:ext cx="4389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endParaRPr lang="es-ES_tradnl" sz="2400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50E4A9E-C538-411B-A198-AD5CCCE1FA46}"/>
              </a:ext>
            </a:extLst>
          </p:cNvPr>
          <p:cNvSpPr txBox="1">
            <a:spLocks/>
          </p:cNvSpPr>
          <p:nvPr/>
        </p:nvSpPr>
        <p:spPr>
          <a:xfrm>
            <a:off x="2308006" y="-51836"/>
            <a:ext cx="10748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_tradnl" sz="3200" dirty="0"/>
              <a:t>Precursor Training: Chocolate </a:t>
            </a:r>
            <a:r>
              <a:rPr lang="es-ES_tradnl" sz="3200" dirty="0" err="1"/>
              <a:t>Flavor</a:t>
            </a:r>
            <a:endParaRPr lang="es-ES_tradnl" sz="320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D3469B5C-A2F9-415B-874B-E808E533D221}"/>
              </a:ext>
            </a:extLst>
          </p:cNvPr>
          <p:cNvSpPr txBox="1">
            <a:spLocks/>
          </p:cNvSpPr>
          <p:nvPr/>
        </p:nvSpPr>
        <p:spPr>
          <a:xfrm>
            <a:off x="7682451" y="3898272"/>
            <a:ext cx="3178670" cy="1804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3200" dirty="0" err="1"/>
              <a:t>Pirazynes</a:t>
            </a:r>
            <a:endParaRPr lang="es-ES_tradnl" sz="320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343B9C5-4F0A-4A47-9D1C-563B5C612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16" y="5161005"/>
            <a:ext cx="2225141" cy="169699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2CE1101-F555-49E3-A6AE-FDD669EC69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56"/>
          <a:stretch/>
        </p:blipFill>
        <p:spPr>
          <a:xfrm>
            <a:off x="5533302" y="4886457"/>
            <a:ext cx="2390775" cy="1773697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85E406C-F953-476C-BFF1-57F62AE963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08"/>
          <a:stretch/>
        </p:blipFill>
        <p:spPr>
          <a:xfrm>
            <a:off x="2855741" y="4886457"/>
            <a:ext cx="2507991" cy="17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1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C576F64-6E30-4980-A844-893EE2BE75F8}"/>
              </a:ext>
            </a:extLst>
          </p:cNvPr>
          <p:cNvSpPr txBox="1">
            <a:spLocks/>
          </p:cNvSpPr>
          <p:nvPr/>
        </p:nvSpPr>
        <p:spPr>
          <a:xfrm>
            <a:off x="2131023" y="352326"/>
            <a:ext cx="10114670" cy="591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_tradnl" sz="2800" dirty="0" err="1"/>
              <a:t>History</a:t>
            </a:r>
            <a:r>
              <a:rPr lang="es-ES_tradnl" sz="2800" dirty="0"/>
              <a:t>: </a:t>
            </a:r>
            <a:r>
              <a:rPr lang="es-ES_tradnl" sz="2800" dirty="0" err="1"/>
              <a:t>Measurement</a:t>
            </a:r>
            <a:r>
              <a:rPr lang="es-ES_tradnl" sz="2800" dirty="0"/>
              <a:t> </a:t>
            </a:r>
            <a:r>
              <a:rPr lang="es-ES_tradnl" sz="2800" dirty="0" err="1"/>
              <a:t>of</a:t>
            </a:r>
            <a:r>
              <a:rPr lang="es-ES_tradnl" sz="2800" dirty="0"/>
              <a:t> </a:t>
            </a:r>
            <a:r>
              <a:rPr lang="es-ES_tradnl" sz="2800" dirty="0" err="1"/>
              <a:t>fisicochemycal</a:t>
            </a:r>
            <a:r>
              <a:rPr lang="es-ES_tradnl" sz="2800" dirty="0"/>
              <a:t> variables and </a:t>
            </a:r>
            <a:r>
              <a:rPr lang="es-ES_tradnl" sz="2800" dirty="0" err="1"/>
              <a:t>flavor</a:t>
            </a:r>
            <a:r>
              <a:rPr lang="es-ES_tradnl" sz="2800" dirty="0"/>
              <a:t> </a:t>
            </a:r>
            <a:r>
              <a:rPr lang="es-ES_tradnl" sz="2800" dirty="0" err="1"/>
              <a:t>compunds</a:t>
            </a:r>
            <a:r>
              <a:rPr lang="es-ES_tradnl" sz="2800" dirty="0"/>
              <a:t> 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F4721E8D-219B-4BC2-9637-3D7D542682C6}"/>
              </a:ext>
            </a:extLst>
          </p:cNvPr>
          <p:cNvSpPr txBox="1">
            <a:spLocks/>
          </p:cNvSpPr>
          <p:nvPr/>
        </p:nvSpPr>
        <p:spPr>
          <a:xfrm>
            <a:off x="2511602" y="1196684"/>
            <a:ext cx="10114670" cy="591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_tradnl" sz="2400" dirty="0" err="1">
                <a:solidFill>
                  <a:schemeClr val="accent6"/>
                </a:solidFill>
              </a:rPr>
              <a:t>Measurement</a:t>
            </a:r>
            <a:r>
              <a:rPr lang="es-ES_tradnl" sz="2400" dirty="0">
                <a:solidFill>
                  <a:schemeClr val="accent6"/>
                </a:solidFill>
              </a:rPr>
              <a:t> </a:t>
            </a:r>
            <a:r>
              <a:rPr lang="es-ES_tradnl" sz="2400" dirty="0" err="1">
                <a:solidFill>
                  <a:schemeClr val="accent6"/>
                </a:solidFill>
              </a:rPr>
              <a:t>during</a:t>
            </a:r>
            <a:r>
              <a:rPr lang="es-ES_tradnl" sz="2400" dirty="0">
                <a:solidFill>
                  <a:schemeClr val="accent6"/>
                </a:solidFill>
              </a:rPr>
              <a:t> </a:t>
            </a:r>
            <a:r>
              <a:rPr lang="es-ES_tradnl" sz="2400" dirty="0" err="1">
                <a:solidFill>
                  <a:schemeClr val="accent6"/>
                </a:solidFill>
              </a:rPr>
              <a:t>the</a:t>
            </a:r>
            <a:r>
              <a:rPr lang="es-ES_tradnl" sz="2400" dirty="0">
                <a:solidFill>
                  <a:schemeClr val="accent6"/>
                </a:solidFill>
              </a:rPr>
              <a:t> </a:t>
            </a:r>
            <a:r>
              <a:rPr lang="es-ES_tradnl" sz="2400" dirty="0" err="1">
                <a:solidFill>
                  <a:schemeClr val="accent6"/>
                </a:solidFill>
              </a:rPr>
              <a:t>fermentation</a:t>
            </a:r>
            <a:r>
              <a:rPr lang="es-ES_tradnl" sz="2400" dirty="0">
                <a:solidFill>
                  <a:schemeClr val="accent6"/>
                </a:solidFill>
              </a:rPr>
              <a:t> </a:t>
            </a:r>
            <a:r>
              <a:rPr lang="es-ES_tradnl" sz="2400" dirty="0" err="1">
                <a:solidFill>
                  <a:schemeClr val="accent6"/>
                </a:solidFill>
              </a:rPr>
              <a:t>process</a:t>
            </a:r>
            <a:r>
              <a:rPr lang="es-ES_tradnl" sz="2400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29" name="Imagen 28" descr="Resultado de imagen para Termómetro marca Oakton">
            <a:extLst>
              <a:ext uri="{FF2B5EF4-FFF2-40B4-BE49-F238E27FC236}">
                <a16:creationId xmlns:a16="http://schemas.microsoft.com/office/drawing/2014/main" id="{194EC658-6296-4F41-8BAD-ECB4E361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959" y="2921005"/>
            <a:ext cx="15840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 descr="Resultado de imagen para brazo para electrodo marca Lab scient">
            <a:extLst>
              <a:ext uri="{FF2B5EF4-FFF2-40B4-BE49-F238E27FC236}">
                <a16:creationId xmlns:a16="http://schemas.microsoft.com/office/drawing/2014/main" id="{0900E173-850E-48E5-99ED-74B15373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34" y="5467350"/>
            <a:ext cx="1732794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1AD65FEE-A025-4C65-93EC-334FAA125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205" y="1305935"/>
            <a:ext cx="1131918" cy="1231948"/>
          </a:xfrm>
          <a:prstGeom prst="rect">
            <a:avLst/>
          </a:prstGeom>
        </p:spPr>
      </p:pic>
      <p:graphicFrame>
        <p:nvGraphicFramePr>
          <p:cNvPr id="34" name="Gráfico 33">
            <a:extLst>
              <a:ext uri="{FF2B5EF4-FFF2-40B4-BE49-F238E27FC236}">
                <a16:creationId xmlns:a16="http://schemas.microsoft.com/office/drawing/2014/main" id="{785090BE-CC64-4BB8-B470-1E57905DE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42944"/>
              </p:ext>
            </p:extLst>
          </p:nvPr>
        </p:nvGraphicFramePr>
        <p:xfrm>
          <a:off x="644327" y="1958683"/>
          <a:ext cx="4388668" cy="2230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5" name="Gráfico 34">
            <a:extLst>
              <a:ext uri="{FF2B5EF4-FFF2-40B4-BE49-F238E27FC236}">
                <a16:creationId xmlns:a16="http://schemas.microsoft.com/office/drawing/2014/main" id="{D57FDE3C-4DDF-4837-A91B-1F2DEE1FEA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6481725"/>
              </p:ext>
            </p:extLst>
          </p:nvPr>
        </p:nvGraphicFramePr>
        <p:xfrm>
          <a:off x="396934" y="4481857"/>
          <a:ext cx="4988991" cy="2230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38F9AC7-432D-4FCD-8CA8-A6C9CD4D12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21799"/>
              </p:ext>
            </p:extLst>
          </p:nvPr>
        </p:nvGraphicFramePr>
        <p:xfrm>
          <a:off x="5626719" y="2214723"/>
          <a:ext cx="4986452" cy="2703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89703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cnicjlagum\compartirLUKER\CASA LUKER\CASA LUKER ACTUALIZADO\Fotos Casa Luker\Fotos Carmenza\fondos\Diapositiv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142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2209006" y="278092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CO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ESTUDIO DE LAS VARIABLES FISICAS, QUIMICAS Y MICROBIOLOGICAS DE UNA FERMENTACIÓN TRADICIONAL REALIZADAS EN GRANJA LUKER EN CONVENIO: </a:t>
            </a:r>
            <a:br>
              <a:rPr lang="es-CO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s-CO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CENICAFE-UNIVERSIDAD CATOLICA DE MANIZALES</a:t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5970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1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6453336"/>
            <a:ext cx="1692188" cy="335640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35561" y="908721"/>
            <a:ext cx="5320209" cy="421507"/>
          </a:xfrm>
        </p:spPr>
        <p:txBody>
          <a:bodyPr/>
          <a:lstStyle/>
          <a:p>
            <a:pPr marL="0" lvl="2" indent="0" algn="ctr">
              <a:buNone/>
            </a:pPr>
            <a:r>
              <a:rPr lang="es-CO" sz="16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Variable: Humedad vs temperatura </a:t>
            </a:r>
            <a:endParaRPr lang="es-CO" dirty="0">
              <a:solidFill>
                <a:schemeClr val="accent1"/>
              </a:solidFill>
            </a:endParaRPr>
          </a:p>
        </p:txBody>
      </p:sp>
      <p:pic>
        <p:nvPicPr>
          <p:cNvPr id="4" name="Picture 4" descr="D:\Users\CAIsaM\Desktop\Desorden de escritorio\poster\Fotos para poster\headerLukerMun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5445224"/>
            <a:ext cx="4499992" cy="14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19536" y="429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Resultados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graphicFrame>
        <p:nvGraphicFramePr>
          <p:cNvPr id="10" name="5 Gráfico"/>
          <p:cNvGraphicFramePr>
            <a:graphicFrameLocks/>
          </p:cNvGraphicFramePr>
          <p:nvPr/>
        </p:nvGraphicFramePr>
        <p:xfrm>
          <a:off x="1488048" y="3510271"/>
          <a:ext cx="5040000" cy="2312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10 Rectángulo"/>
          <p:cNvSpPr/>
          <p:nvPr/>
        </p:nvSpPr>
        <p:spPr>
          <a:xfrm>
            <a:off x="7320136" y="1628801"/>
            <a:ext cx="291181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26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s-CO" sz="1260" dirty="0"/>
              <a:t>Pérdida de húmedas durante la fermentación y secado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6618063" y="4329504"/>
            <a:ext cx="2911814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26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s-CO" sz="1260" dirty="0"/>
              <a:t>Comportamiento de la temperatura  interna de la masa vs pérdida de humedad durante la fermentación</a:t>
            </a:r>
          </a:p>
        </p:txBody>
      </p:sp>
      <p:grpSp>
        <p:nvGrpSpPr>
          <p:cNvPr id="17" name="16 Grupo"/>
          <p:cNvGrpSpPr/>
          <p:nvPr/>
        </p:nvGrpSpPr>
        <p:grpSpPr>
          <a:xfrm>
            <a:off x="7824192" y="2138192"/>
            <a:ext cx="2304256" cy="891847"/>
            <a:chOff x="6516216" y="2177115"/>
            <a:chExt cx="1944216" cy="387749"/>
          </a:xfrm>
        </p:grpSpPr>
        <p:sp>
          <p:nvSpPr>
            <p:cNvPr id="13" name="12 Rectángulo redondeado"/>
            <p:cNvSpPr/>
            <p:nvPr/>
          </p:nvSpPr>
          <p:spPr>
            <a:xfrm>
              <a:off x="7020272" y="2204864"/>
              <a:ext cx="900000" cy="36000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13 CuadroTexto"/>
            <p:cNvSpPr txBox="1"/>
            <p:nvPr/>
          </p:nvSpPr>
          <p:spPr>
            <a:xfrm>
              <a:off x="6516216" y="2177115"/>
              <a:ext cx="1944216" cy="307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sz="126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endParaRPr lang="es-CO" sz="700" dirty="0"/>
            </a:p>
            <a:p>
              <a:pPr algn="ctr">
                <a:defRPr sz="126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s-CO" sz="1100" dirty="0"/>
                <a:t>D0 - D8: 21,3%</a:t>
              </a:r>
            </a:p>
            <a:p>
              <a:pPr algn="ctr">
                <a:defRPr sz="126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s-CO" sz="1100" dirty="0"/>
                <a:t>D0 – S1: 68%</a:t>
              </a:r>
            </a:p>
            <a:p>
              <a:pPr algn="ctr">
                <a:defRPr sz="126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s-CO" sz="1100" dirty="0"/>
                <a:t>D0 – S5: 90%</a:t>
              </a:r>
            </a:p>
          </p:txBody>
        </p:sp>
      </p:grpSp>
      <p:graphicFrame>
        <p:nvGraphicFramePr>
          <p:cNvPr id="16" name="15 Gráfico"/>
          <p:cNvGraphicFramePr/>
          <p:nvPr/>
        </p:nvGraphicFramePr>
        <p:xfrm>
          <a:off x="1488048" y="1410185"/>
          <a:ext cx="5550252" cy="1977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4841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:\Users\CAIsaM\Desktop\Desorden de escritorio\poster\Fotos para poster\headerLukerMun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5445224"/>
            <a:ext cx="4499992" cy="14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19536" y="429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Resultados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071664" y="4814282"/>
            <a:ext cx="5915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CO" sz="1000" b="1" dirty="0" bmk="_Toc445977251">
                <a:latin typeface="Verdana" pitchFamily="34" charset="0"/>
                <a:ea typeface="Calibri" pitchFamily="34" charset="0"/>
                <a:cs typeface="Times New Roman" pitchFamily="18" charset="0"/>
              </a:rPr>
              <a:t>Relaci</a:t>
            </a:r>
            <a:r>
              <a:rPr lang="es-CO" sz="1000" b="1" dirty="0" bmk="_Toc445977251">
                <a:latin typeface="Calibri"/>
                <a:ea typeface="Calibri" pitchFamily="34" charset="0"/>
                <a:cs typeface="Times New Roman" pitchFamily="18" charset="0"/>
              </a:rPr>
              <a:t>ó</a:t>
            </a:r>
            <a:r>
              <a:rPr lang="es-CO" sz="1000" b="1" dirty="0" bmk="_Toc445977251">
                <a:latin typeface="Verdana" pitchFamily="34" charset="0"/>
                <a:ea typeface="Calibri" pitchFamily="34" charset="0"/>
                <a:cs typeface="Times New Roman" pitchFamily="18" charset="0"/>
              </a:rPr>
              <a:t>n de la humedad ambiental reportada por la estaci</a:t>
            </a:r>
            <a:r>
              <a:rPr lang="es-CO" sz="1000" b="1" dirty="0" bmk="_Toc445977251">
                <a:latin typeface="Calibri"/>
                <a:ea typeface="Calibri" pitchFamily="34" charset="0"/>
                <a:cs typeface="Times New Roman" pitchFamily="18" charset="0"/>
              </a:rPr>
              <a:t>ó</a:t>
            </a:r>
            <a:r>
              <a:rPr lang="es-CO" sz="1000" b="1" dirty="0" bmk="_Toc445977251">
                <a:latin typeface="Verdana" pitchFamily="34" charset="0"/>
                <a:ea typeface="Calibri" pitchFamily="34" charset="0"/>
                <a:cs typeface="Times New Roman" pitchFamily="18" charset="0"/>
              </a:rPr>
              <a:t>n clim</a:t>
            </a:r>
            <a:r>
              <a:rPr lang="es-CO" sz="1000" b="1" dirty="0" bmk="_Toc445977251">
                <a:latin typeface="Calibri"/>
                <a:ea typeface="Calibri" pitchFamily="34" charset="0"/>
                <a:cs typeface="Times New Roman" pitchFamily="18" charset="0"/>
              </a:rPr>
              <a:t>á</a:t>
            </a:r>
            <a:r>
              <a:rPr lang="es-CO" sz="1000" b="1" dirty="0" bmk="_Toc445977251">
                <a:latin typeface="Verdana" pitchFamily="34" charset="0"/>
                <a:ea typeface="Calibri" pitchFamily="34" charset="0"/>
                <a:cs typeface="Times New Roman" pitchFamily="18" charset="0"/>
              </a:rPr>
              <a:t>tica y la humedad del cuarto monitoreada por sensores.</a:t>
            </a:r>
            <a:endParaRPr lang="es-C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2135560" y="908721"/>
            <a:ext cx="7560840" cy="421507"/>
          </a:xfrm>
        </p:spPr>
        <p:txBody>
          <a:bodyPr/>
          <a:lstStyle/>
          <a:p>
            <a:pPr marL="0" lvl="2" indent="0" algn="ctr">
              <a:buNone/>
            </a:pPr>
            <a:r>
              <a:rPr lang="es-CO" sz="16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Variable: Humedad ambiental y cuarto vs humedad masa</a:t>
            </a:r>
            <a:endParaRPr lang="es-CO" dirty="0">
              <a:solidFill>
                <a:schemeClr val="accent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3503712" y="5214392"/>
            <a:ext cx="56269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b="1" dirty="0"/>
              <a:t>Humedad ambiental: </a:t>
            </a:r>
            <a:r>
              <a:rPr lang="es-CO" sz="900" dirty="0"/>
              <a:t>Datos suministrados por estación experimental de Cenicafé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426C2334-5BE4-4E9F-A943-1DAF1BF46342}"/>
              </a:ext>
            </a:extLst>
          </p:cNvPr>
          <p:cNvGraphicFramePr/>
          <p:nvPr/>
        </p:nvGraphicFramePr>
        <p:xfrm>
          <a:off x="3149439" y="1588322"/>
          <a:ext cx="5759450" cy="287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569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:\Users\CAIsaM\Desktop\Desorden de escritorio\poster\Fotos para poster\headerLukerMun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5445224"/>
            <a:ext cx="4499992" cy="14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19536" y="429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Resultados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143672" y="4869160"/>
            <a:ext cx="5400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CO" sz="1000" b="1" dirty="0" bmk="_Toc445977252">
                <a:latin typeface="Verdana" pitchFamily="34" charset="0"/>
                <a:ea typeface="Calibri" pitchFamily="34" charset="0"/>
                <a:cs typeface="Times New Roman" pitchFamily="18" charset="0"/>
              </a:rPr>
              <a:t>Relaci</a:t>
            </a:r>
            <a:r>
              <a:rPr lang="es-CO" sz="1000" b="1" dirty="0" bmk="_Toc445977252">
                <a:latin typeface="Calibri"/>
                <a:ea typeface="Calibri" pitchFamily="34" charset="0"/>
                <a:cs typeface="Times New Roman" pitchFamily="18" charset="0"/>
              </a:rPr>
              <a:t>ó</a:t>
            </a:r>
            <a:r>
              <a:rPr lang="es-CO" sz="1000" b="1" dirty="0" bmk="_Toc445977252">
                <a:latin typeface="Verdana" pitchFamily="34" charset="0"/>
                <a:ea typeface="Calibri" pitchFamily="34" charset="0"/>
                <a:cs typeface="Times New Roman" pitchFamily="18" charset="0"/>
              </a:rPr>
              <a:t>n entre la temperatura ambiental, del cuarto de fermentaci</a:t>
            </a:r>
            <a:r>
              <a:rPr lang="es-CO" sz="1000" b="1" dirty="0" bmk="_Toc445977252">
                <a:latin typeface="Calibri"/>
                <a:ea typeface="Calibri" pitchFamily="34" charset="0"/>
                <a:cs typeface="Times New Roman" pitchFamily="18" charset="0"/>
              </a:rPr>
              <a:t>ó</a:t>
            </a:r>
            <a:r>
              <a:rPr lang="es-CO" sz="1000" b="1" dirty="0" bmk="_Toc445977252">
                <a:latin typeface="Verdana" pitchFamily="34" charset="0"/>
                <a:ea typeface="Calibri" pitchFamily="34" charset="0"/>
                <a:cs typeface="Times New Roman" pitchFamily="18" charset="0"/>
              </a:rPr>
              <a:t>n y de la masa.</a:t>
            </a:r>
            <a:endParaRPr lang="es-CO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2 Marcador de contenido"/>
          <p:cNvSpPr>
            <a:spLocks noGrp="1"/>
          </p:cNvSpPr>
          <p:nvPr>
            <p:ph idx="1"/>
          </p:nvPr>
        </p:nvSpPr>
        <p:spPr>
          <a:xfrm>
            <a:off x="623393" y="1052737"/>
            <a:ext cx="5320209" cy="421507"/>
          </a:xfrm>
        </p:spPr>
        <p:txBody>
          <a:bodyPr/>
          <a:lstStyle/>
          <a:p>
            <a:pPr marL="0" lvl="2" indent="0" algn="ctr">
              <a:buNone/>
            </a:pPr>
            <a:r>
              <a:rPr lang="es-CO" sz="16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Variable: Temperatura</a:t>
            </a:r>
            <a:endParaRPr lang="es-CO" dirty="0">
              <a:solidFill>
                <a:schemeClr val="accent1"/>
              </a:solidFill>
            </a:endParaRPr>
          </a:p>
        </p:txBody>
      </p:sp>
      <p:grpSp>
        <p:nvGrpSpPr>
          <p:cNvPr id="12" name="11 Grupo"/>
          <p:cNvGrpSpPr/>
          <p:nvPr/>
        </p:nvGrpSpPr>
        <p:grpSpPr>
          <a:xfrm>
            <a:off x="8669878" y="2780927"/>
            <a:ext cx="1800199" cy="940785"/>
            <a:chOff x="6646776" y="2177115"/>
            <a:chExt cx="1646991" cy="387749"/>
          </a:xfrm>
        </p:grpSpPr>
        <p:sp>
          <p:nvSpPr>
            <p:cNvPr id="13" name="12 Rectángulo redondeado"/>
            <p:cNvSpPr/>
            <p:nvPr/>
          </p:nvSpPr>
          <p:spPr>
            <a:xfrm>
              <a:off x="7020272" y="2204864"/>
              <a:ext cx="900000" cy="36000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13 CuadroTexto"/>
            <p:cNvSpPr txBox="1"/>
            <p:nvPr/>
          </p:nvSpPr>
          <p:spPr>
            <a:xfrm>
              <a:off x="6646776" y="2177115"/>
              <a:ext cx="1646991" cy="34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sz="126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endParaRPr lang="es-CO" sz="700" dirty="0"/>
            </a:p>
            <a:p>
              <a:pPr algn="ctr">
                <a:defRPr sz="126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endParaRPr lang="es-CO" sz="1050" dirty="0"/>
            </a:p>
            <a:p>
              <a:pPr algn="ctr">
                <a:defRPr sz="126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s-CO" sz="1000" dirty="0" err="1"/>
                <a:t>Tcuarto</a:t>
              </a:r>
              <a:r>
                <a:rPr lang="es-CO" sz="1000" dirty="0"/>
                <a:t>: 40,05°C</a:t>
              </a:r>
            </a:p>
            <a:p>
              <a:pPr algn="ctr">
                <a:defRPr sz="126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s-CO" sz="1000" dirty="0" err="1"/>
                <a:t>Tamb</a:t>
              </a:r>
              <a:r>
                <a:rPr lang="es-CO" sz="1000" dirty="0"/>
                <a:t>: 33,99°C</a:t>
              </a:r>
            </a:p>
            <a:p>
              <a:pPr algn="ctr">
                <a:defRPr sz="126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s-CO" sz="1000" dirty="0" err="1"/>
                <a:t>Tmasa</a:t>
              </a:r>
              <a:r>
                <a:rPr lang="es-CO" sz="1000" dirty="0"/>
                <a:t>: 50,05°C D5</a:t>
              </a:r>
            </a:p>
          </p:txBody>
        </p:sp>
      </p:grp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A59338C7-C95F-4C8B-85B0-B2CC74A11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935856"/>
              </p:ext>
            </p:extLst>
          </p:nvPr>
        </p:nvGraphicFramePr>
        <p:xfrm>
          <a:off x="2279577" y="1703742"/>
          <a:ext cx="6552727" cy="2989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9884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481989"/>
              </p:ext>
            </p:extLst>
          </p:nvPr>
        </p:nvGraphicFramePr>
        <p:xfrm>
          <a:off x="971550" y="1343025"/>
          <a:ext cx="9963150" cy="359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1919536" y="429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Resultados</a:t>
            </a:r>
          </a:p>
        </p:txBody>
      </p:sp>
      <p:pic>
        <p:nvPicPr>
          <p:cNvPr id="6" name="Picture 4" descr="D:\Users\CAIsaM\Desktop\Desorden de escritorio\poster\Fotos para poster\headerLukerMun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5445224"/>
            <a:ext cx="4499992" cy="14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2207569" y="1052737"/>
            <a:ext cx="5320209" cy="421507"/>
          </a:xfrm>
        </p:spPr>
        <p:txBody>
          <a:bodyPr/>
          <a:lstStyle/>
          <a:p>
            <a:pPr marL="0" lvl="2" indent="0" algn="ctr">
              <a:buNone/>
            </a:pPr>
            <a:r>
              <a:rPr lang="es-CO" sz="16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Variable: Temperatura vs humedad</a:t>
            </a:r>
            <a:endParaRPr lang="es-C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16 Tabla"/>
          <p:cNvGraphicFramePr>
            <a:graphicFrameLocks noGrp="1"/>
          </p:cNvGraphicFramePr>
          <p:nvPr/>
        </p:nvGraphicFramePr>
        <p:xfrm>
          <a:off x="2063554" y="4221088"/>
          <a:ext cx="6696743" cy="172819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03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0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155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633">
                <a:tc>
                  <a:txBody>
                    <a:bodyPr/>
                    <a:lstStyle/>
                    <a:p>
                      <a:r>
                        <a:rPr lang="es-CO" sz="1200" dirty="0"/>
                        <a:t>Durante la fermentación pH=4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Final de la fermentación pH=</a:t>
                      </a:r>
                      <a:r>
                        <a:rPr lang="es-CO" sz="1200" baseline="0" dirty="0"/>
                        <a:t> 5,5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err="1"/>
                        <a:t>Sobre</a:t>
                      </a:r>
                      <a:r>
                        <a:rPr lang="es-CO" sz="1200" baseline="0" dirty="0" err="1"/>
                        <a:t>fermentación</a:t>
                      </a:r>
                      <a:r>
                        <a:rPr lang="es-CO" sz="1200" baseline="0" dirty="0"/>
                        <a:t> pH=7,5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D:\Users\CAIsaM\Desktop\Desorden de escritorio\poster\Fotos para poster\headerCacaoFinodeAro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24800" y="2396144"/>
            <a:ext cx="635904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19536" y="429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Resultados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graphicFrame>
        <p:nvGraphicFramePr>
          <p:cNvPr id="14" name="13 Gráfico"/>
          <p:cNvGraphicFramePr/>
          <p:nvPr>
            <p:extLst>
              <p:ext uri="{D42A27DB-BD31-4B8C-83A1-F6EECF244321}">
                <p14:modId xmlns:p14="http://schemas.microsoft.com/office/powerpoint/2010/main" val="3006942723"/>
              </p:ext>
            </p:extLst>
          </p:nvPr>
        </p:nvGraphicFramePr>
        <p:xfrm>
          <a:off x="508671" y="1124744"/>
          <a:ext cx="6696743" cy="321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14 Rectángulo"/>
          <p:cNvSpPr/>
          <p:nvPr/>
        </p:nvSpPr>
        <p:spPr>
          <a:xfrm>
            <a:off x="7194376" y="1268760"/>
            <a:ext cx="1781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Comportamiento del pH medido con tiras de papel indicador universal.</a:t>
            </a:r>
          </a:p>
        </p:txBody>
      </p:sp>
      <p:sp>
        <p:nvSpPr>
          <p:cNvPr id="16" name="2 Marcador de contenido"/>
          <p:cNvSpPr>
            <a:spLocks noGrp="1"/>
          </p:cNvSpPr>
          <p:nvPr>
            <p:ph idx="1"/>
          </p:nvPr>
        </p:nvSpPr>
        <p:spPr>
          <a:xfrm>
            <a:off x="988715" y="925466"/>
            <a:ext cx="5320209" cy="421507"/>
          </a:xfrm>
        </p:spPr>
        <p:txBody>
          <a:bodyPr/>
          <a:lstStyle/>
          <a:p>
            <a:pPr marL="0" lvl="2" indent="0" algn="ctr">
              <a:buNone/>
            </a:pPr>
            <a:r>
              <a:rPr lang="es-CO" sz="16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Variable: pH con cinta</a:t>
            </a:r>
            <a:endParaRPr lang="es-CO" dirty="0">
              <a:solidFill>
                <a:schemeClr val="accent1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978268" y="2132857"/>
            <a:ext cx="199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/>
              <a:t>Matriz A: </a:t>
            </a:r>
            <a:r>
              <a:rPr lang="es-CO" sz="1200" dirty="0"/>
              <a:t>200g /100 </a:t>
            </a:r>
            <a:r>
              <a:rPr lang="es-CO" sz="1200" dirty="0" err="1"/>
              <a:t>mL</a:t>
            </a:r>
            <a:r>
              <a:rPr lang="es-CO" sz="1200" dirty="0"/>
              <a:t>  2:1</a:t>
            </a:r>
          </a:p>
          <a:p>
            <a:r>
              <a:rPr lang="es-CO" sz="1200" b="1" dirty="0"/>
              <a:t>Matriz B: </a:t>
            </a:r>
            <a:r>
              <a:rPr lang="es-CO" sz="1200" dirty="0"/>
              <a:t>100g / 100 </a:t>
            </a:r>
            <a:r>
              <a:rPr lang="es-CO" sz="1200" dirty="0" err="1"/>
              <a:t>mL</a:t>
            </a:r>
            <a:r>
              <a:rPr lang="es-CO" sz="1200" dirty="0"/>
              <a:t>  1:1</a:t>
            </a:r>
          </a:p>
        </p:txBody>
      </p:sp>
      <p:grpSp>
        <p:nvGrpSpPr>
          <p:cNvPr id="20" name="19 Grupo"/>
          <p:cNvGrpSpPr/>
          <p:nvPr/>
        </p:nvGrpSpPr>
        <p:grpSpPr>
          <a:xfrm>
            <a:off x="2135560" y="4365104"/>
            <a:ext cx="6552728" cy="1008112"/>
            <a:chOff x="2267744" y="4581127"/>
            <a:chExt cx="4914632" cy="614251"/>
          </a:xfrm>
        </p:grpSpPr>
        <p:pic>
          <p:nvPicPr>
            <p:cNvPr id="7" name="6 Imagen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4" r="40315" b="33713"/>
            <a:stretch/>
          </p:blipFill>
          <p:spPr>
            <a:xfrm rot="5400000">
              <a:off x="2726519" y="4122354"/>
              <a:ext cx="561976" cy="1479525"/>
            </a:xfrm>
            <a:prstGeom prst="rect">
              <a:avLst/>
            </a:prstGeom>
          </p:spPr>
        </p:pic>
        <p:pic>
          <p:nvPicPr>
            <p:cNvPr id="18" name="17 Imagen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4" t="32500" r="60617" b="18611"/>
            <a:stretch/>
          </p:blipFill>
          <p:spPr>
            <a:xfrm rot="16200000">
              <a:off x="4372805" y="4132253"/>
              <a:ext cx="614251" cy="1512000"/>
            </a:xfrm>
            <a:prstGeom prst="rect">
              <a:avLst/>
            </a:prstGeom>
          </p:spPr>
        </p:pic>
        <p:pic>
          <p:nvPicPr>
            <p:cNvPr id="19" name="18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9" t="31250" r="34691" b="3473"/>
            <a:stretch/>
          </p:blipFill>
          <p:spPr>
            <a:xfrm rot="16200000">
              <a:off x="6151410" y="4106116"/>
              <a:ext cx="549932" cy="15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10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Users\CAIsaM\Desktop\Desorden de escritorio\poster\Fotos para poster\headerCacaoFinodeAro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24800" y="2396144"/>
            <a:ext cx="635904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19536" y="429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Resultados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16" name="2 Marcador de contenido"/>
          <p:cNvSpPr>
            <a:spLocks noGrp="1"/>
          </p:cNvSpPr>
          <p:nvPr>
            <p:ph idx="1"/>
          </p:nvPr>
        </p:nvSpPr>
        <p:spPr>
          <a:xfrm>
            <a:off x="4624029" y="246447"/>
            <a:ext cx="5320209" cy="421507"/>
          </a:xfrm>
        </p:spPr>
        <p:txBody>
          <a:bodyPr/>
          <a:lstStyle/>
          <a:p>
            <a:pPr marL="0" lvl="2" indent="0" algn="ctr">
              <a:buNone/>
            </a:pPr>
            <a:r>
              <a:rPr lang="es-CO" sz="16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Variable: pH y acidez</a:t>
            </a:r>
            <a:endParaRPr lang="es-CO" dirty="0">
              <a:solidFill>
                <a:schemeClr val="accent1"/>
              </a:solidFill>
            </a:endParaRPr>
          </a:p>
        </p:txBody>
      </p:sp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CB12ED81-E667-4C9D-8DE8-68A5CA9E1D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174067"/>
              </p:ext>
            </p:extLst>
          </p:nvPr>
        </p:nvGraphicFramePr>
        <p:xfrm>
          <a:off x="419100" y="942577"/>
          <a:ext cx="72199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397132FD-B32B-4C21-96B6-0A4B43F413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5502451"/>
              </p:ext>
            </p:extLst>
          </p:nvPr>
        </p:nvGraphicFramePr>
        <p:xfrm>
          <a:off x="419100" y="3943776"/>
          <a:ext cx="7296840" cy="227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9172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Users\CAIsaM\Desktop\Desorden de escritorio\poster\Fotos para poster\headerCacaoFinodeAro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24800" y="2396144"/>
            <a:ext cx="635904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19536" y="429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Resultados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1 Rectángulo"/>
          <p:cNvSpPr/>
          <p:nvPr/>
        </p:nvSpPr>
        <p:spPr>
          <a:xfrm>
            <a:off x="1884538" y="922090"/>
            <a:ext cx="5016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s-CO" sz="16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Variable: PH y acidez en grano y Mucilago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11" name="10 Rectángulo redondeado"/>
          <p:cNvSpPr/>
          <p:nvPr/>
        </p:nvSpPr>
        <p:spPr>
          <a:xfrm>
            <a:off x="1775520" y="5275944"/>
            <a:ext cx="6768752" cy="8981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/>
              <a:t>En términos de acidez el comportamiento de la cascarilla y el mucilago es muy similar, en el grano se evidencia un descenso significativo del </a:t>
            </a:r>
            <a:r>
              <a:rPr lang="es-CO" sz="1400" dirty="0" err="1"/>
              <a:t>Ph</a:t>
            </a:r>
            <a:r>
              <a:rPr lang="es-CO" sz="1400" dirty="0"/>
              <a:t> que se mantiene durante los últimos 4 días antes de finalizar el proceso de fermentación.  </a:t>
            </a:r>
          </a:p>
        </p:txBody>
      </p:sp>
      <p:graphicFrame>
        <p:nvGraphicFramePr>
          <p:cNvPr id="13" name="2 Gráfico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/>
        </p:nvGraphicFramePr>
        <p:xfrm>
          <a:off x="1634432" y="1260645"/>
          <a:ext cx="6944900" cy="3567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027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1423" y="2597406"/>
            <a:ext cx="11758299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s-MX" dirty="0"/>
            </a:br>
            <a:r>
              <a:rPr lang="es-MX" dirty="0"/>
              <a:t> </a:t>
            </a:r>
            <a:r>
              <a:rPr lang="es-MX" dirty="0" err="1"/>
              <a:t>Scientifical</a:t>
            </a:r>
            <a:r>
              <a:rPr lang="es-MX" dirty="0"/>
              <a:t> </a:t>
            </a:r>
            <a:r>
              <a:rPr lang="es-MX" dirty="0" err="1"/>
              <a:t>approach</a:t>
            </a:r>
            <a:r>
              <a:rPr lang="es-ES_tradnl" dirty="0"/>
              <a:t>:  Cacao </a:t>
            </a:r>
            <a:r>
              <a:rPr lang="es-ES_tradnl" dirty="0" err="1"/>
              <a:t>Fermentation</a:t>
            </a:r>
            <a:r>
              <a:rPr lang="es-ES_tradnl" dirty="0"/>
              <a:t> </a:t>
            </a:r>
            <a:r>
              <a:rPr lang="es-ES_tradnl" dirty="0" err="1"/>
              <a:t>Process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7868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9949" y="261166"/>
            <a:ext cx="9952715" cy="726428"/>
          </a:xfrm>
        </p:spPr>
        <p:txBody>
          <a:bodyPr/>
          <a:lstStyle/>
          <a:p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Resultados validación I : temperatura y humedad relativa: Cuarto de fermentación</a:t>
            </a:r>
            <a:endParaRPr lang="es-ES_tradn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D8FD5EF-4B72-45DA-91EC-8E3846410D3B}"/>
              </a:ext>
            </a:extLst>
          </p:cNvPr>
          <p:cNvSpPr txBox="1">
            <a:spLocks/>
          </p:cNvSpPr>
          <p:nvPr/>
        </p:nvSpPr>
        <p:spPr>
          <a:xfrm>
            <a:off x="-909343" y="1756275"/>
            <a:ext cx="5857465" cy="9443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000" b="1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Bradley Hand ITC" panose="03070402050302030203" pitchFamily="66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D576B7B1-2B17-4DA7-917B-7D4A34955E41}"/>
              </a:ext>
            </a:extLst>
          </p:cNvPr>
          <p:cNvSpPr txBox="1">
            <a:spLocks/>
          </p:cNvSpPr>
          <p:nvPr/>
        </p:nvSpPr>
        <p:spPr>
          <a:xfrm>
            <a:off x="8150467" y="4509761"/>
            <a:ext cx="3096853" cy="9443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endParaRPr kumimoji="0" lang="es-CO" sz="160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EE0B7E8F-0364-4518-ADE0-D90AB17D8748}"/>
              </a:ext>
            </a:extLst>
          </p:cNvPr>
          <p:cNvGraphicFramePr>
            <a:graphicFrameLocks/>
          </p:cNvGraphicFramePr>
          <p:nvPr/>
        </p:nvGraphicFramePr>
        <p:xfrm>
          <a:off x="155480" y="1859011"/>
          <a:ext cx="5940519" cy="3870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3E802ACF-C2D4-4E7E-BDA4-89464D129A74}"/>
              </a:ext>
            </a:extLst>
          </p:cNvPr>
          <p:cNvGraphicFramePr>
            <a:graphicFrameLocks/>
          </p:cNvGraphicFramePr>
          <p:nvPr/>
        </p:nvGraphicFramePr>
        <p:xfrm>
          <a:off x="6251479" y="1722152"/>
          <a:ext cx="5940521" cy="3966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6529A245-A282-4FDC-938C-9FDEDD691D70}"/>
              </a:ext>
            </a:extLst>
          </p:cNvPr>
          <p:cNvSpPr/>
          <p:nvPr/>
        </p:nvSpPr>
        <p:spPr>
          <a:xfrm>
            <a:off x="155480" y="6158499"/>
            <a:ext cx="11625703" cy="55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Humedad: Alta: 83-86% Rosario y Royce, Granja 83-94%.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                  Baja: Royce y Granja 57-60%, Rosario: 50-70%.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Temperatura: 24 y 27°C Rosario y Royce, Granja 23-25°C. baja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                     Alta:  35 y 36°C Rosario y Royce. Granja 33°C</a:t>
            </a:r>
            <a:r>
              <a:rPr lang="es-CO" sz="16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.</a:t>
            </a:r>
            <a:endParaRPr lang="es-CO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09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AD79B-ECB0-4E31-A624-C231B355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981" y="435789"/>
            <a:ext cx="9714202" cy="726428"/>
          </a:xfrm>
        </p:spPr>
        <p:txBody>
          <a:bodyPr/>
          <a:lstStyle/>
          <a:p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Resultados validación I:</a:t>
            </a:r>
            <a:b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</a:b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Comparando temperaturas en las masa por métodos y en las tres zonas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.</a:t>
            </a:r>
            <a:endParaRPr lang="es-MX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75BA5DAD-F6CF-467D-B76F-96AD001433C6}"/>
              </a:ext>
            </a:extLst>
          </p:cNvPr>
          <p:cNvGraphicFramePr>
            <a:graphicFrameLocks/>
          </p:cNvGraphicFramePr>
          <p:nvPr/>
        </p:nvGraphicFramePr>
        <p:xfrm>
          <a:off x="195921" y="1951750"/>
          <a:ext cx="5767558" cy="3803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BBA0EC51-59C8-40B1-BDF6-3307A4651A83}"/>
              </a:ext>
            </a:extLst>
          </p:cNvPr>
          <p:cNvGraphicFramePr>
            <a:graphicFrameLocks/>
          </p:cNvGraphicFramePr>
          <p:nvPr/>
        </p:nvGraphicFramePr>
        <p:xfrm>
          <a:off x="6228522" y="1855304"/>
          <a:ext cx="5552661" cy="399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0470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338AC-0C65-4A28-9D46-EC31B2F1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54" y="2969047"/>
            <a:ext cx="7016826" cy="726428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br>
              <a:rPr lang="es-MX" sz="2325" b="1" dirty="0"/>
            </a:br>
            <a:r>
              <a:rPr lang="es-MX" sz="3000" b="1" dirty="0"/>
              <a:t>Nosotros podemos identificar cuando los granos están bien fermentados? </a:t>
            </a:r>
            <a:r>
              <a:rPr lang="es-MX" sz="3100" b="1" dirty="0">
                <a:solidFill>
                  <a:schemeClr val="tx1"/>
                </a:solidFill>
              </a:rPr>
              <a:t>SÍ!</a:t>
            </a:r>
            <a:br>
              <a:rPr lang="es-MX" sz="3000" b="1" dirty="0"/>
            </a:br>
            <a:r>
              <a:rPr lang="es-MX" sz="3000" b="1" dirty="0"/>
              <a:t>Como lo hacemos?</a:t>
            </a:r>
            <a:br>
              <a:rPr lang="es-MX" sz="3000" b="1" dirty="0"/>
            </a:br>
            <a:br>
              <a:rPr lang="es-MX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MX" sz="2325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 partir del quinto día de fermentación:</a:t>
            </a:r>
            <a:br>
              <a:rPr lang="es-MX" sz="2325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br>
              <a:rPr lang="es-MX" sz="2325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r>
              <a:rPr lang="es-MX" sz="2325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1. Seleccionamos 10 granos de parte inferior, centro y superior de la masa. </a:t>
            </a:r>
            <a:br>
              <a:rPr lang="es-MX" sz="2325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br>
              <a:rPr lang="es-MX" sz="2325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r>
              <a:rPr lang="es-MX" sz="2325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2. Realizar un corte longitudinal a los granos, ahora definamos cuantos granos están bien fermentados, cuando 8 de días lo estén finaliza la fermentación</a:t>
            </a:r>
            <a:r>
              <a:rPr lang="es-MX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es-CO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13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D21E4AF-CD5E-4164-A612-14F5834C4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357" y="974725"/>
            <a:ext cx="8585201" cy="1037792"/>
          </a:xfrm>
        </p:spPr>
        <p:txBody>
          <a:bodyPr/>
          <a:lstStyle/>
          <a:p>
            <a:pPr algn="l"/>
            <a:r>
              <a:rPr lang="es-MX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definimos que los granos están bien fermentados</a:t>
            </a:r>
            <a:endParaRPr lang="es-CO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 descr="Cómo reconocer que el grano de cacao está bien o mal fermentado? | Noticias  Agropecuarias">
            <a:extLst>
              <a:ext uri="{FF2B5EF4-FFF2-40B4-BE49-F238E27FC236}">
                <a16:creationId xmlns:a16="http://schemas.microsoft.com/office/drawing/2014/main" id="{C21A526B-71E3-46FA-A0AA-B1F858B57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1" t="40073" r="13454"/>
          <a:stretch/>
        </p:blipFill>
        <p:spPr bwMode="auto">
          <a:xfrm>
            <a:off x="2398157" y="2298923"/>
            <a:ext cx="1522572" cy="120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cao Móvil">
            <a:extLst>
              <a:ext uri="{FF2B5EF4-FFF2-40B4-BE49-F238E27FC236}">
                <a16:creationId xmlns:a16="http://schemas.microsoft.com/office/drawing/2014/main" id="{59DB533E-060A-4107-8A8C-EB68CCB3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5" y="3865663"/>
            <a:ext cx="1522572" cy="112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 descr="Signo de interrogación">
            <a:extLst>
              <a:ext uri="{FF2B5EF4-FFF2-40B4-BE49-F238E27FC236}">
                <a16:creationId xmlns:a16="http://schemas.microsoft.com/office/drawing/2014/main" id="{0DB67F54-00B6-454C-BA7C-5F75F0B72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8592" y="880964"/>
            <a:ext cx="685800" cy="6858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F650B6F-96A9-4618-9360-1C43C723C115}"/>
              </a:ext>
            </a:extLst>
          </p:cNvPr>
          <p:cNvSpPr/>
          <p:nvPr/>
        </p:nvSpPr>
        <p:spPr>
          <a:xfrm>
            <a:off x="3556160" y="2106280"/>
            <a:ext cx="6136481" cy="385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 de un grano bien fermentado</a:t>
            </a:r>
            <a:endParaRPr lang="es-CO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02A7493-E557-4002-A88E-94FB254EEED8}"/>
              </a:ext>
            </a:extLst>
          </p:cNvPr>
          <p:cNvSpPr/>
          <p:nvPr/>
        </p:nvSpPr>
        <p:spPr>
          <a:xfrm>
            <a:off x="3845720" y="3673020"/>
            <a:ext cx="6136481" cy="385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5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 de un grano insuficientemente fermentado</a:t>
            </a:r>
            <a:endParaRPr lang="es-CO" sz="1500" b="1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D2BB79B4-9302-4DD6-BC96-14CBEEA5021A}"/>
              </a:ext>
            </a:extLst>
          </p:cNvPr>
          <p:cNvGraphicFramePr>
            <a:graphicFrameLocks noGrp="1"/>
          </p:cNvGraphicFramePr>
          <p:nvPr/>
        </p:nvGraphicFramePr>
        <p:xfrm>
          <a:off x="4241960" y="2512557"/>
          <a:ext cx="6136481" cy="116046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136481">
                  <a:extLst>
                    <a:ext uri="{9D8B030D-6E8A-4147-A177-3AD203B41FA5}">
                      <a16:colId xmlns:a16="http://schemas.microsoft.com/office/drawing/2014/main" val="1245261967"/>
                    </a:ext>
                  </a:extLst>
                </a:gridCol>
              </a:tblGrid>
              <a:tr h="116046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s-MX" sz="1400" dirty="0"/>
                        <a:t>Color caramelo en los granos y desaparición de olores a vinagre.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s-MX" sz="1400" dirty="0"/>
                        <a:t>Granos </a:t>
                      </a:r>
                      <a:r>
                        <a:rPr lang="es-MX" sz="1400" kern="1200" dirty="0"/>
                        <a:t>con</a:t>
                      </a:r>
                      <a:r>
                        <a:rPr lang="es-MX" sz="1400" dirty="0"/>
                        <a:t> presencia de líquidos con color chocolate.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s-MX" sz="1400" dirty="0"/>
                        <a:t>Formación canales profundos en la mayor parte de los granos.</a:t>
                      </a:r>
                    </a:p>
                    <a:p>
                      <a:endParaRPr lang="es-CO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5669787"/>
                  </a:ext>
                </a:extLst>
              </a:tr>
            </a:tbl>
          </a:graphicData>
        </a:graphic>
      </p:graphicFrame>
      <p:graphicFrame>
        <p:nvGraphicFramePr>
          <p:cNvPr id="16" name="Tabla 8">
            <a:extLst>
              <a:ext uri="{FF2B5EF4-FFF2-40B4-BE49-F238E27FC236}">
                <a16:creationId xmlns:a16="http://schemas.microsoft.com/office/drawing/2014/main" id="{FB4210EA-0437-4E28-9483-855DA5868E0F}"/>
              </a:ext>
            </a:extLst>
          </p:cNvPr>
          <p:cNvGraphicFramePr>
            <a:graphicFrameLocks noGrp="1"/>
          </p:cNvGraphicFramePr>
          <p:nvPr/>
        </p:nvGraphicFramePr>
        <p:xfrm>
          <a:off x="4181476" y="4058307"/>
          <a:ext cx="6136481" cy="90586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136481">
                  <a:extLst>
                    <a:ext uri="{9D8B030D-6E8A-4147-A177-3AD203B41FA5}">
                      <a16:colId xmlns:a16="http://schemas.microsoft.com/office/drawing/2014/main" val="1245261967"/>
                    </a:ext>
                  </a:extLst>
                </a:gridCol>
              </a:tblGrid>
              <a:tr h="90586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s-MX" sz="1400" dirty="0"/>
                        <a:t>Color violeta en la mayoría de los granos.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s-MX" sz="1400" dirty="0"/>
                        <a:t>Granos con olor a vinagre fuerte.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s-MX" sz="1400" dirty="0"/>
                        <a:t>Granos planos en su mayoría sin formación de canales.</a:t>
                      </a:r>
                      <a:endParaRPr lang="es-CO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5669787"/>
                  </a:ext>
                </a:extLst>
              </a:tr>
            </a:tbl>
          </a:graphicData>
        </a:graphic>
      </p:graphicFrame>
      <p:pic>
        <p:nvPicPr>
          <p:cNvPr id="12" name="Gráfico 11" descr="Signo de exclamación">
            <a:extLst>
              <a:ext uri="{FF2B5EF4-FFF2-40B4-BE49-F238E27FC236}">
                <a16:creationId xmlns:a16="http://schemas.microsoft.com/office/drawing/2014/main" id="{2524FD0E-509C-4E56-A0AB-A1877136A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6417" y="5182211"/>
            <a:ext cx="814865" cy="814865"/>
          </a:xfrm>
          <a:prstGeom prst="rect">
            <a:avLst/>
          </a:prstGeom>
        </p:spPr>
      </p:pic>
      <p:graphicFrame>
        <p:nvGraphicFramePr>
          <p:cNvPr id="19" name="Tabla 8">
            <a:extLst>
              <a:ext uri="{FF2B5EF4-FFF2-40B4-BE49-F238E27FC236}">
                <a16:creationId xmlns:a16="http://schemas.microsoft.com/office/drawing/2014/main" id="{A6FAE05E-79C1-40AF-B6B2-F20C9D6C650F}"/>
              </a:ext>
            </a:extLst>
          </p:cNvPr>
          <p:cNvGraphicFramePr>
            <a:graphicFrameLocks noGrp="1"/>
          </p:cNvGraphicFramePr>
          <p:nvPr/>
        </p:nvGraphicFramePr>
        <p:xfrm>
          <a:off x="4241960" y="5260642"/>
          <a:ext cx="6136481" cy="95446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136481">
                  <a:extLst>
                    <a:ext uri="{9D8B030D-6E8A-4147-A177-3AD203B41FA5}">
                      <a16:colId xmlns:a16="http://schemas.microsoft.com/office/drawing/2014/main" val="1245261967"/>
                    </a:ext>
                  </a:extLst>
                </a:gridCol>
              </a:tblGrid>
              <a:tr h="954468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s-MX" sz="1400" dirty="0"/>
                        <a:t>Sí no muevo la masa o la dejo por tiempo indefinido también puedo </a:t>
                      </a:r>
                      <a:r>
                        <a:rPr lang="es-MX" sz="1400" dirty="0" err="1"/>
                        <a:t>sobrefermentar</a:t>
                      </a:r>
                      <a:r>
                        <a:rPr lang="es-MX" sz="1400" dirty="0"/>
                        <a:t>. </a:t>
                      </a:r>
                      <a:endParaRPr lang="es-CO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566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25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B90E8-99FC-4169-B6CE-1B5C7F0E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Ensayo </a:t>
            </a:r>
            <a:r>
              <a:rPr lang="es-MX" dirty="0" err="1"/>
              <a:t>Microfermentaciones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68109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>
            <a:extLst>
              <a:ext uri="{FF2B5EF4-FFF2-40B4-BE49-F238E27FC236}">
                <a16:creationId xmlns:a16="http://schemas.microsoft.com/office/drawing/2014/main" id="{708EAEDF-7CCE-4136-B4C0-58FE32B553E4}"/>
              </a:ext>
            </a:extLst>
          </p:cNvPr>
          <p:cNvSpPr/>
          <p:nvPr/>
        </p:nvSpPr>
        <p:spPr>
          <a:xfrm>
            <a:off x="496589" y="1795751"/>
            <a:ext cx="11311134" cy="4420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910800D0-E43F-450E-B625-42683DC8CDAD}"/>
              </a:ext>
            </a:extLst>
          </p:cNvPr>
          <p:cNvSpPr/>
          <p:nvPr/>
        </p:nvSpPr>
        <p:spPr>
          <a:xfrm>
            <a:off x="5201555" y="4665531"/>
            <a:ext cx="6579691" cy="15159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6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5BF8BE-4C70-4005-BEF0-08F1D7F3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003" y="953310"/>
            <a:ext cx="7500304" cy="627692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METODOLOGÍA</a:t>
            </a:r>
            <a:endParaRPr lang="es-CO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0ACEA8-2FF2-4178-9099-FC7DC9B6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88" y="2208397"/>
            <a:ext cx="1081533" cy="11133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500E563-96C2-4F38-93EB-DED724FF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95" y="4257801"/>
            <a:ext cx="1081533" cy="11133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D62F4B1-3A00-4025-B19B-3D386A2D745E}"/>
              </a:ext>
            </a:extLst>
          </p:cNvPr>
          <p:cNvSpPr txBox="1"/>
          <p:nvPr/>
        </p:nvSpPr>
        <p:spPr>
          <a:xfrm>
            <a:off x="652708" y="3343266"/>
            <a:ext cx="1733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Cajón sin inoculo</a:t>
            </a:r>
          </a:p>
          <a:p>
            <a:pPr algn="ctr"/>
            <a:r>
              <a:rPr lang="es-MX" sz="1600" dirty="0"/>
              <a:t>CSICJ</a:t>
            </a:r>
            <a:endParaRPr lang="es-CO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677003-EB09-4E45-B358-B5C59EF150D0}"/>
              </a:ext>
            </a:extLst>
          </p:cNvPr>
          <p:cNvSpPr txBox="1"/>
          <p:nvPr/>
        </p:nvSpPr>
        <p:spPr>
          <a:xfrm>
            <a:off x="592678" y="5367161"/>
            <a:ext cx="186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Cajón con inoculo</a:t>
            </a:r>
          </a:p>
          <a:p>
            <a:pPr algn="ctr"/>
            <a:r>
              <a:rPr lang="es-MX" sz="1600" dirty="0"/>
              <a:t>INCJ</a:t>
            </a:r>
            <a:endParaRPr lang="es-CO" sz="1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702F61-AF28-493E-BF88-4105986BD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546" y="2351630"/>
            <a:ext cx="1261225" cy="9569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BBB5D2-0091-46B9-AC2C-7AF45C4F1F0A}"/>
              </a:ext>
            </a:extLst>
          </p:cNvPr>
          <p:cNvSpPr txBox="1"/>
          <p:nvPr/>
        </p:nvSpPr>
        <p:spPr>
          <a:xfrm>
            <a:off x="2671663" y="5215125"/>
            <a:ext cx="221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Canastillas con inoculo INCN</a:t>
            </a:r>
            <a:endParaRPr lang="es-CO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94E704-01CC-4125-BDC7-4409C3C7886C}"/>
              </a:ext>
            </a:extLst>
          </p:cNvPr>
          <p:cNvSpPr txBox="1"/>
          <p:nvPr/>
        </p:nvSpPr>
        <p:spPr>
          <a:xfrm>
            <a:off x="2843970" y="3378718"/>
            <a:ext cx="2047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Canastillas sin inoculo CSICN</a:t>
            </a:r>
            <a:endParaRPr lang="es-CO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3EC8E5C-3F71-4F3D-8545-9BA6D6A8D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997" y="2351630"/>
            <a:ext cx="1261225" cy="95695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D053BE0-6E0F-4B92-9C16-75D47EED1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546" y="4245786"/>
            <a:ext cx="1261225" cy="95695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5F8F96D-7E13-44A6-9D53-C7800F0F4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47" y="4258170"/>
            <a:ext cx="1261225" cy="9569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DC92426-5538-432D-AF6A-5D8E93F1C3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4659" y="1903717"/>
            <a:ext cx="828243" cy="85260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621300B-67B4-4867-8930-0719769B61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13235" y="1898365"/>
            <a:ext cx="828243" cy="85260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D279F45-C196-45CC-B550-EA51D62892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7039" y="1898365"/>
            <a:ext cx="828243" cy="8526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D87686C-E941-4DB2-9B23-255C55E2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25615" y="1893013"/>
            <a:ext cx="828243" cy="8526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8491D32-9DAF-48FB-8A71-7F217E1CBEA2}"/>
              </a:ext>
            </a:extLst>
          </p:cNvPr>
          <p:cNvSpPr txBox="1"/>
          <p:nvPr/>
        </p:nvSpPr>
        <p:spPr>
          <a:xfrm>
            <a:off x="8792219" y="2692953"/>
            <a:ext cx="2584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Nevera con inoculo - INNV</a:t>
            </a:r>
            <a:endParaRPr lang="es-CO" sz="16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30CB12B-528B-4C09-A398-B105051A7C93}"/>
              </a:ext>
            </a:extLst>
          </p:cNvPr>
          <p:cNvSpPr txBox="1"/>
          <p:nvPr/>
        </p:nvSpPr>
        <p:spPr>
          <a:xfrm>
            <a:off x="5669099" y="2692953"/>
            <a:ext cx="2635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Nevara sin inoculo - CSTNV</a:t>
            </a:r>
            <a:endParaRPr lang="es-CO" sz="16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7CB9ADB-130D-4735-934F-C59C66CD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840" y="3107356"/>
            <a:ext cx="1289194" cy="95695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63B557F-744E-4E6E-AEF3-7A3B536A4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302" y="3107356"/>
            <a:ext cx="1289194" cy="95695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75581EC-C084-45F1-A713-5759B8F44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172" y="3105394"/>
            <a:ext cx="1289194" cy="95695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ADB358C-90A5-46E4-9C0B-87DE01644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51" y="3105394"/>
            <a:ext cx="1289194" cy="95695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B49D30F-01AF-4822-8FE0-B76B4118649C}"/>
              </a:ext>
            </a:extLst>
          </p:cNvPr>
          <p:cNvSpPr txBox="1"/>
          <p:nvPr/>
        </p:nvSpPr>
        <p:spPr>
          <a:xfrm>
            <a:off x="8603121" y="4001615"/>
            <a:ext cx="3178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Recipientes plásticos con inoculo</a:t>
            </a:r>
          </a:p>
          <a:p>
            <a:pPr algn="ctr"/>
            <a:r>
              <a:rPr lang="es-MX" sz="1600" dirty="0"/>
              <a:t>ONRC</a:t>
            </a:r>
            <a:endParaRPr lang="es-CO" sz="16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28D1E43-4A68-4EBA-9BE9-D207C916F0C5}"/>
              </a:ext>
            </a:extLst>
          </p:cNvPr>
          <p:cNvSpPr txBox="1"/>
          <p:nvPr/>
        </p:nvSpPr>
        <p:spPr>
          <a:xfrm>
            <a:off x="5439004" y="3990598"/>
            <a:ext cx="3104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Recipientes plásticos sin inoculo</a:t>
            </a:r>
          </a:p>
          <a:p>
            <a:pPr algn="ctr"/>
            <a:r>
              <a:rPr lang="es-MX" sz="1600" dirty="0"/>
              <a:t>CSTRC</a:t>
            </a:r>
            <a:endParaRPr lang="es-CO" sz="16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ED976E52-503E-42C7-8C53-E70DF2095BAC}"/>
              </a:ext>
            </a:extLst>
          </p:cNvPr>
          <p:cNvSpPr/>
          <p:nvPr/>
        </p:nvSpPr>
        <p:spPr>
          <a:xfrm>
            <a:off x="522604" y="1795751"/>
            <a:ext cx="2003598" cy="44205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39FFB522-2FCC-4A1E-AE6E-1BE79B9A8A05}"/>
              </a:ext>
            </a:extLst>
          </p:cNvPr>
          <p:cNvSpPr/>
          <p:nvPr/>
        </p:nvSpPr>
        <p:spPr>
          <a:xfrm>
            <a:off x="2640344" y="1795751"/>
            <a:ext cx="2443228" cy="439538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600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1CDA3AA-5B41-4344-8B65-1153806E6C40}"/>
              </a:ext>
            </a:extLst>
          </p:cNvPr>
          <p:cNvSpPr/>
          <p:nvPr/>
        </p:nvSpPr>
        <p:spPr>
          <a:xfrm>
            <a:off x="5201555" y="1795751"/>
            <a:ext cx="6559958" cy="1231194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60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84926AF-3F8C-49CF-8918-31B0E077333A}"/>
              </a:ext>
            </a:extLst>
          </p:cNvPr>
          <p:cNvSpPr/>
          <p:nvPr/>
        </p:nvSpPr>
        <p:spPr>
          <a:xfrm>
            <a:off x="5201555" y="3105394"/>
            <a:ext cx="6559958" cy="146842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60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F46CCC48-4CC6-4B54-914F-7CA20FA3E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389" y="4670777"/>
            <a:ext cx="1289194" cy="95695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11E97A5-7C95-4921-9207-2315A18CD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851" y="4670777"/>
            <a:ext cx="1289194" cy="95695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D14128F-4851-47C1-8FA7-08229F939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619" y="4712883"/>
            <a:ext cx="1289194" cy="95695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477A780-8419-465F-9423-192007C84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081" y="4712883"/>
            <a:ext cx="1289194" cy="95695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15BC62C4-F650-4DB3-9FF7-761F19258F3B}"/>
              </a:ext>
            </a:extLst>
          </p:cNvPr>
          <p:cNvSpPr txBox="1"/>
          <p:nvPr/>
        </p:nvSpPr>
        <p:spPr>
          <a:xfrm>
            <a:off x="8629598" y="5598883"/>
            <a:ext cx="3178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Recipientes plásticos con inoculo</a:t>
            </a:r>
          </a:p>
          <a:p>
            <a:r>
              <a:rPr lang="es-MX" sz="1600" dirty="0"/>
              <a:t>Temperatura controlada - INSK</a:t>
            </a:r>
            <a:endParaRPr lang="es-CO" sz="16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A0AB1B0-7ACD-4470-A4DE-6C6678064FE6}"/>
              </a:ext>
            </a:extLst>
          </p:cNvPr>
          <p:cNvSpPr txBox="1"/>
          <p:nvPr/>
        </p:nvSpPr>
        <p:spPr>
          <a:xfrm>
            <a:off x="5462514" y="5598883"/>
            <a:ext cx="3104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Recipientes plásticos sin inoculo</a:t>
            </a:r>
          </a:p>
          <a:p>
            <a:pPr algn="ctr"/>
            <a:r>
              <a:rPr lang="es-MX" sz="1600" dirty="0"/>
              <a:t>Temperatura controlada - CSTSK</a:t>
            </a:r>
            <a:endParaRPr lang="es-CO" sz="16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F75BC7E-7497-4712-8791-4C2D95F80E66}"/>
              </a:ext>
            </a:extLst>
          </p:cNvPr>
          <p:cNvSpPr txBox="1"/>
          <p:nvPr/>
        </p:nvSpPr>
        <p:spPr>
          <a:xfrm>
            <a:off x="1139183" y="3892023"/>
            <a:ext cx="781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/>
              <a:t>E222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2753820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60EA3225-4E49-448A-988C-271ACB45AD55}"/>
              </a:ext>
            </a:extLst>
          </p:cNvPr>
          <p:cNvSpPr/>
          <p:nvPr/>
        </p:nvSpPr>
        <p:spPr>
          <a:xfrm>
            <a:off x="7638927" y="1937685"/>
            <a:ext cx="3953119" cy="22377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2BAB59A-1151-462A-8E7A-8D4C4B16D2FA}"/>
                  </a:ext>
                </a:extLst>
              </p:cNvPr>
              <p:cNvSpPr txBox="1"/>
              <p:nvPr/>
            </p:nvSpPr>
            <p:spPr>
              <a:xfrm>
                <a:off x="3140821" y="1960632"/>
                <a:ext cx="4229464" cy="369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s-CO" dirty="0">
                    <a:latin typeface="+mj-lt"/>
                  </a:rPr>
                  <a:t>                 Condiciones evaluadas:</a:t>
                </a:r>
              </a:p>
              <a:p>
                <a:endParaRPr lang="es-CO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>
                    <a:latin typeface="+mj-lt"/>
                  </a:rPr>
                  <a:t>Una sola variedad (</a:t>
                </a:r>
                <a:r>
                  <a:rPr lang="es-CO" dirty="0" err="1">
                    <a:latin typeface="+mj-lt"/>
                  </a:rPr>
                  <a:t>Luk</a:t>
                </a:r>
                <a:r>
                  <a:rPr lang="es-CO" dirty="0">
                    <a:latin typeface="+mj-lt"/>
                  </a:rPr>
                  <a:t> 40)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>
                    <a:latin typeface="+mj-lt"/>
                  </a:rPr>
                  <a:t>Grano escurrido y volteos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s-CO" dirty="0">
                    <a:latin typeface="+mj-lt"/>
                  </a:rPr>
                  <a:t>cada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s-CO" dirty="0">
                    <a:latin typeface="+mj-lt"/>
                  </a:rPr>
                  <a:t>48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s-CO" dirty="0">
                    <a:latin typeface="+mj-lt"/>
                  </a:rPr>
                  <a:t>horas </a:t>
                </a:r>
              </a:p>
              <a:p>
                <a:r>
                  <a:rPr lang="es-CO" dirty="0">
                    <a:latin typeface="+mj-lt"/>
                  </a:rPr>
                  <a:t>(Metodología E222)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>
                    <a:latin typeface="+mj-lt"/>
                  </a:rPr>
                  <a:t>Inoculo: </a:t>
                </a:r>
              </a:p>
              <a:p>
                <a:r>
                  <a:rPr lang="es-CO" dirty="0" err="1">
                    <a:latin typeface="+mj-lt"/>
                  </a:rPr>
                  <a:t>Lal</a:t>
                </a:r>
                <a:r>
                  <a:rPr lang="es-CO" dirty="0">
                    <a:latin typeface="+mj-lt"/>
                  </a:rPr>
                  <a:t> cocoa Forte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1800" b="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s-MX" sz="1800" b="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s-MX" sz="1800" b="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1800" b="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s-CO" dirty="0">
                    <a:latin typeface="+mj-lt"/>
                  </a:rPr>
                  <a:t> UFC/</a:t>
                </a:r>
                <a:r>
                  <a:rPr lang="es-CO" dirty="0" err="1">
                    <a:latin typeface="+mj-lt"/>
                  </a:rPr>
                  <a:t>mL</a:t>
                </a:r>
                <a:r>
                  <a:rPr lang="es-CO" dirty="0">
                    <a:latin typeface="+mj-lt"/>
                  </a:rPr>
                  <a:t>)</a:t>
                </a:r>
              </a:p>
              <a:p>
                <a:r>
                  <a:rPr lang="es-CO" dirty="0">
                    <a:latin typeface="+mj-lt"/>
                  </a:rPr>
                  <a:t>(2g/Kg de cacao)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>
                    <a:latin typeface="+mj-lt"/>
                  </a:rPr>
                  <a:t>Masa de cacao evaluada:</a:t>
                </a:r>
              </a:p>
              <a:p>
                <a:r>
                  <a:rPr lang="es-CO" dirty="0">
                    <a:latin typeface="+mj-lt"/>
                  </a:rPr>
                  <a:t>- Cajones = 70Kg</a:t>
                </a:r>
              </a:p>
              <a:p>
                <a:r>
                  <a:rPr lang="es-CO" dirty="0">
                    <a:latin typeface="+mj-lt"/>
                  </a:rPr>
                  <a:t>- Canastillas = 25Kg</a:t>
                </a:r>
              </a:p>
              <a:p>
                <a:r>
                  <a:rPr lang="es-CO" dirty="0">
                    <a:latin typeface="+mj-lt"/>
                  </a:rPr>
                  <a:t>- Neveras = 8Kg</a:t>
                </a:r>
              </a:p>
              <a:p>
                <a:r>
                  <a:rPr lang="es-CO" dirty="0">
                    <a:latin typeface="+mj-lt"/>
                  </a:rPr>
                  <a:t>- Recipientes = 5Kg</a:t>
                </a:r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2BAB59A-1151-462A-8E7A-8D4C4B16D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821" y="1960632"/>
                <a:ext cx="4229464" cy="3699539"/>
              </a:xfrm>
              <a:prstGeom prst="rect">
                <a:avLst/>
              </a:prstGeom>
              <a:blipFill>
                <a:blip r:embed="rId3"/>
                <a:stretch>
                  <a:fillRect l="-1153" t="-988" r="-576" b="-1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FF5BF8BE-4C70-4005-BEF0-08F1D7F3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055" y="992730"/>
            <a:ext cx="7500304" cy="627692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METODOLOGÍA</a:t>
            </a:r>
            <a:endParaRPr lang="es-CO" b="1" dirty="0"/>
          </a:p>
        </p:txBody>
      </p:sp>
      <p:pic>
        <p:nvPicPr>
          <p:cNvPr id="38" name="Picture 4" descr="Lalcocoa Forte">
            <a:extLst>
              <a:ext uri="{FF2B5EF4-FFF2-40B4-BE49-F238E27FC236}">
                <a16:creationId xmlns:a16="http://schemas.microsoft.com/office/drawing/2014/main" id="{92C9F5E4-CC86-4F51-BEF1-8ADB26F5E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3"/>
          <a:stretch/>
        </p:blipFill>
        <p:spPr bwMode="auto">
          <a:xfrm>
            <a:off x="5992667" y="3241711"/>
            <a:ext cx="1730156" cy="161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7FD6A69-6D47-431E-A200-501873515656}"/>
              </a:ext>
            </a:extLst>
          </p:cNvPr>
          <p:cNvSpPr txBox="1"/>
          <p:nvPr/>
        </p:nvSpPr>
        <p:spPr>
          <a:xfrm>
            <a:off x="7694012" y="1972660"/>
            <a:ext cx="39531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atin typeface="+mj-lt"/>
              </a:rPr>
              <a:t>                   Variables evaluadas:</a:t>
            </a:r>
          </a:p>
          <a:p>
            <a:endParaRPr lang="es-CO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latin typeface="+mj-lt"/>
              </a:rPr>
              <a:t>Temperatura.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latin typeface="+mj-lt"/>
              </a:rPr>
              <a:t>pH de nibs y cascarilla.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latin typeface="+mj-lt"/>
              </a:rPr>
              <a:t>Conteo de UFC/</a:t>
            </a:r>
            <a:r>
              <a:rPr lang="es-CO" dirty="0" err="1">
                <a:latin typeface="+mj-lt"/>
              </a:rPr>
              <a:t>mL</a:t>
            </a:r>
            <a:r>
              <a:rPr lang="es-CO" dirty="0">
                <a:latin typeface="+mj-lt"/>
              </a:rPr>
              <a:t> en medios </a:t>
            </a:r>
          </a:p>
          <a:p>
            <a:r>
              <a:rPr lang="es-CO" dirty="0">
                <a:latin typeface="+mj-lt"/>
              </a:rPr>
              <a:t>PC (Bacterias), PDA(Hongos y levaduras).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latin typeface="+mj-lt"/>
              </a:rPr>
              <a:t>Prueba de corte.</a:t>
            </a:r>
          </a:p>
        </p:txBody>
      </p:sp>
      <p:pic>
        <p:nvPicPr>
          <p:cNvPr id="41" name="Imagen 40" descr="Imagen que contiene exterior, edificio, calle, lado&#10;&#10;Descripción generada automáticamente">
            <a:extLst>
              <a:ext uri="{FF2B5EF4-FFF2-40B4-BE49-F238E27FC236}">
                <a16:creationId xmlns:a16="http://schemas.microsoft.com/office/drawing/2014/main" id="{E30B8923-DBB2-44C0-9020-D5296A339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751" y="2977275"/>
            <a:ext cx="3194975" cy="2396232"/>
          </a:xfrm>
          <a:prstGeom prst="rect">
            <a:avLst/>
          </a:prstGeom>
        </p:spPr>
      </p:pic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D60244FF-FF7F-4C5D-B2A0-B073060D360A}"/>
              </a:ext>
            </a:extLst>
          </p:cNvPr>
          <p:cNvSpPr/>
          <p:nvPr/>
        </p:nvSpPr>
        <p:spPr>
          <a:xfrm>
            <a:off x="3029638" y="1866989"/>
            <a:ext cx="4518853" cy="39939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/>
          </a:p>
        </p:txBody>
      </p:sp>
      <p:pic>
        <p:nvPicPr>
          <p:cNvPr id="44" name="Imagen 43" descr="Una caja con un pastel&#10;&#10;Descripción generada automáticamente con confianza baja">
            <a:extLst>
              <a:ext uri="{FF2B5EF4-FFF2-40B4-BE49-F238E27FC236}">
                <a16:creationId xmlns:a16="http://schemas.microsoft.com/office/drawing/2014/main" id="{DBDC3469-5DB3-4325-944A-A5B2FDC6AA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25"/>
          <a:stretch/>
        </p:blipFill>
        <p:spPr>
          <a:xfrm>
            <a:off x="8086454" y="4320536"/>
            <a:ext cx="3183801" cy="214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09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viejo, hecho de madera, tabla, pequeño&#10;&#10;Descripción generada automáticamente">
            <a:extLst>
              <a:ext uri="{FF2B5EF4-FFF2-40B4-BE49-F238E27FC236}">
                <a16:creationId xmlns:a16="http://schemas.microsoft.com/office/drawing/2014/main" id="{58C51AC8-DE6F-494A-8927-CAE87B574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5" b="6626"/>
          <a:stretch/>
        </p:blipFill>
        <p:spPr>
          <a:xfrm rot="5400000">
            <a:off x="-317636" y="2046118"/>
            <a:ext cx="3335060" cy="219235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5E34DE1-913D-4D91-85D3-2391F1E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052" y="175743"/>
            <a:ext cx="7016826" cy="726428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tx1"/>
                </a:solidFill>
                <a:latin typeface="+mj-lt"/>
              </a:rPr>
              <a:t>RESULTADOS</a:t>
            </a:r>
            <a:endParaRPr lang="es-CO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B78B333-A035-41E9-9622-F8E050A1AE6A}"/>
              </a:ext>
            </a:extLst>
          </p:cNvPr>
          <p:cNvSpPr txBox="1">
            <a:spLocks/>
          </p:cNvSpPr>
          <p:nvPr/>
        </p:nvSpPr>
        <p:spPr>
          <a:xfrm>
            <a:off x="3331839" y="901093"/>
            <a:ext cx="4494882" cy="441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MX" sz="2400" dirty="0">
                <a:solidFill>
                  <a:schemeClr val="tx1"/>
                </a:solidFill>
                <a:latin typeface="+mj-lt"/>
              </a:rPr>
              <a:t>CAJONES</a:t>
            </a:r>
            <a:endParaRPr lang="es-CO" sz="2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4BCBFD21-B0D3-41C1-BC22-0E7546C5DAD5}"/>
              </a:ext>
            </a:extLst>
          </p:cNvPr>
          <p:cNvGraphicFramePr>
            <a:graphicFrameLocks/>
          </p:cNvGraphicFramePr>
          <p:nvPr/>
        </p:nvGraphicFramePr>
        <p:xfrm>
          <a:off x="2547116" y="1309298"/>
          <a:ext cx="4518250" cy="2773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547A7846-ABFD-460E-9962-F1A73FA2B4DB}"/>
              </a:ext>
            </a:extLst>
          </p:cNvPr>
          <p:cNvGraphicFramePr>
            <a:graphicFrameLocks/>
          </p:cNvGraphicFramePr>
          <p:nvPr/>
        </p:nvGraphicFramePr>
        <p:xfrm>
          <a:off x="7025673" y="4075312"/>
          <a:ext cx="5143500" cy="264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02F9297D-6156-40C3-A384-35715E7CC9B6}"/>
              </a:ext>
            </a:extLst>
          </p:cNvPr>
          <p:cNvGraphicFramePr>
            <a:graphicFrameLocks/>
          </p:cNvGraphicFramePr>
          <p:nvPr/>
        </p:nvGraphicFramePr>
        <p:xfrm>
          <a:off x="7065366" y="1309297"/>
          <a:ext cx="4872918" cy="2758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19D945D6-1B82-4A59-B84C-EDA53454DB97}"/>
              </a:ext>
            </a:extLst>
          </p:cNvPr>
          <p:cNvGraphicFramePr>
            <a:graphicFrameLocks/>
          </p:cNvGraphicFramePr>
          <p:nvPr/>
        </p:nvGraphicFramePr>
        <p:xfrm>
          <a:off x="2446072" y="4083271"/>
          <a:ext cx="4714892" cy="264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723413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05E34DE1-913D-4D91-85D3-2391F1E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0221" y="228894"/>
            <a:ext cx="7016826" cy="726428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tx1"/>
                </a:solidFill>
                <a:latin typeface="+mj-lt"/>
              </a:rPr>
              <a:t>RESULTADOS</a:t>
            </a:r>
            <a:endParaRPr lang="es-CO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B78B333-A035-41E9-9622-F8E050A1AE6A}"/>
              </a:ext>
            </a:extLst>
          </p:cNvPr>
          <p:cNvSpPr txBox="1">
            <a:spLocks/>
          </p:cNvSpPr>
          <p:nvPr/>
        </p:nvSpPr>
        <p:spPr>
          <a:xfrm>
            <a:off x="3937766" y="1122820"/>
            <a:ext cx="4494882" cy="441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MX" sz="2400" dirty="0">
                <a:solidFill>
                  <a:schemeClr val="tx1"/>
                </a:solidFill>
                <a:latin typeface="+mj-lt"/>
              </a:rPr>
              <a:t>CANASTILLAS</a:t>
            </a:r>
            <a:endParaRPr lang="es-CO" sz="2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92C301C-0108-4662-8BFA-03B3166D9C9F}"/>
              </a:ext>
            </a:extLst>
          </p:cNvPr>
          <p:cNvGraphicFramePr>
            <a:graphicFrameLocks/>
          </p:cNvGraphicFramePr>
          <p:nvPr/>
        </p:nvGraphicFramePr>
        <p:xfrm>
          <a:off x="2539503" y="1564120"/>
          <a:ext cx="4599426" cy="2721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9E8E39D3-52E4-4BB9-9B8B-D8B054DAC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35" y="1782488"/>
            <a:ext cx="2170120" cy="2897362"/>
          </a:xfrm>
          <a:prstGeom prst="rect">
            <a:avLst/>
          </a:prstGeom>
        </p:spPr>
      </p:pic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55F95394-3E17-46EF-9DBC-16971A998F2E}"/>
              </a:ext>
            </a:extLst>
          </p:cNvPr>
          <p:cNvGraphicFramePr>
            <a:graphicFrameLocks/>
          </p:cNvGraphicFramePr>
          <p:nvPr/>
        </p:nvGraphicFramePr>
        <p:xfrm>
          <a:off x="7034480" y="4205715"/>
          <a:ext cx="5051021" cy="2514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AC8821C0-9F4B-418F-A5CB-1EA870E7590B}"/>
              </a:ext>
            </a:extLst>
          </p:cNvPr>
          <p:cNvGraphicFramePr>
            <a:graphicFrameLocks/>
          </p:cNvGraphicFramePr>
          <p:nvPr/>
        </p:nvGraphicFramePr>
        <p:xfrm>
          <a:off x="7138929" y="1564117"/>
          <a:ext cx="4946573" cy="264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ACACBF66-ED45-4971-A1FA-4B665B353626}"/>
              </a:ext>
            </a:extLst>
          </p:cNvPr>
          <p:cNvGraphicFramePr>
            <a:graphicFrameLocks/>
          </p:cNvGraphicFramePr>
          <p:nvPr/>
        </p:nvGraphicFramePr>
        <p:xfrm>
          <a:off x="2539504" y="4205715"/>
          <a:ext cx="4703873" cy="2592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914555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05E34DE1-913D-4D91-85D3-2391F1E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288" y="291725"/>
            <a:ext cx="7016826" cy="726428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tx1"/>
                </a:solidFill>
                <a:latin typeface="+mj-lt"/>
              </a:rPr>
              <a:t>RESULTADOS</a:t>
            </a:r>
            <a:endParaRPr lang="es-CO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B78B333-A035-41E9-9622-F8E050A1AE6A}"/>
              </a:ext>
            </a:extLst>
          </p:cNvPr>
          <p:cNvSpPr txBox="1">
            <a:spLocks/>
          </p:cNvSpPr>
          <p:nvPr/>
        </p:nvSpPr>
        <p:spPr>
          <a:xfrm>
            <a:off x="3937766" y="1122820"/>
            <a:ext cx="4494882" cy="441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MX" sz="2400" dirty="0">
                <a:solidFill>
                  <a:schemeClr val="tx1"/>
                </a:solidFill>
                <a:latin typeface="+mj-lt"/>
              </a:rPr>
              <a:t>NEVERAS</a:t>
            </a:r>
            <a:endParaRPr lang="es-CO" sz="2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06B4A557-ED79-4219-B7DD-FD0CB63C0A51}"/>
              </a:ext>
            </a:extLst>
          </p:cNvPr>
          <p:cNvGraphicFramePr>
            <a:graphicFrameLocks/>
          </p:cNvGraphicFramePr>
          <p:nvPr/>
        </p:nvGraphicFramePr>
        <p:xfrm>
          <a:off x="2583569" y="1668786"/>
          <a:ext cx="4592767" cy="264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0E5D9C19-FC22-4753-A1C9-05CFAECBD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6" y="1902450"/>
            <a:ext cx="2290503" cy="3053099"/>
          </a:xfrm>
          <a:prstGeom prst="rect">
            <a:avLst/>
          </a:prstGeom>
        </p:spPr>
      </p:pic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25B5D412-2F8A-450C-B3E8-84BFD009BBEC}"/>
              </a:ext>
            </a:extLst>
          </p:cNvPr>
          <p:cNvGraphicFramePr>
            <a:graphicFrameLocks/>
          </p:cNvGraphicFramePr>
          <p:nvPr/>
        </p:nvGraphicFramePr>
        <p:xfrm>
          <a:off x="2667348" y="4304713"/>
          <a:ext cx="4779313" cy="2426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9E60D348-7B91-491B-9406-BBDDE05A6A4B}"/>
              </a:ext>
            </a:extLst>
          </p:cNvPr>
          <p:cNvGraphicFramePr>
            <a:graphicFrameLocks/>
          </p:cNvGraphicFramePr>
          <p:nvPr/>
        </p:nvGraphicFramePr>
        <p:xfrm>
          <a:off x="7337654" y="4200046"/>
          <a:ext cx="4779313" cy="2531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3C9055BD-338C-46D8-AD77-30CA11862C43}"/>
              </a:ext>
            </a:extLst>
          </p:cNvPr>
          <p:cNvGraphicFramePr>
            <a:graphicFrameLocks/>
          </p:cNvGraphicFramePr>
          <p:nvPr/>
        </p:nvGraphicFramePr>
        <p:xfrm>
          <a:off x="7176336" y="1668784"/>
          <a:ext cx="4899291" cy="2531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4074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34287" y="3429000"/>
            <a:ext cx="8898755" cy="637791"/>
          </a:xfrm>
        </p:spPr>
        <p:txBody>
          <a:bodyPr/>
          <a:lstStyle/>
          <a:p>
            <a:r>
              <a:rPr lang="es-ES_tradnl" sz="7200" dirty="0" err="1"/>
              <a:t>Why</a:t>
            </a:r>
            <a:r>
              <a:rPr lang="es-ES_tradnl" sz="7200" dirty="0"/>
              <a:t> </a:t>
            </a:r>
            <a:r>
              <a:rPr lang="es-ES_tradnl" sz="7200" dirty="0" err="1"/>
              <a:t>is</a:t>
            </a:r>
            <a:r>
              <a:rPr lang="es-ES_tradnl" sz="7200" dirty="0"/>
              <a:t> </a:t>
            </a:r>
            <a:r>
              <a:rPr lang="es-ES_tradnl" sz="7200" dirty="0" err="1"/>
              <a:t>it</a:t>
            </a:r>
            <a:r>
              <a:rPr lang="es-ES_tradnl" sz="7200" dirty="0"/>
              <a:t> </a:t>
            </a:r>
            <a:r>
              <a:rPr lang="es-ES_tradnl" sz="7200" dirty="0" err="1"/>
              <a:t>important</a:t>
            </a:r>
            <a:r>
              <a:rPr lang="es-ES_tradnl" sz="7200" dirty="0"/>
              <a:t> </a:t>
            </a:r>
            <a:r>
              <a:rPr lang="es-ES_tradnl" sz="7200" dirty="0" err="1"/>
              <a:t>to</a:t>
            </a:r>
            <a:r>
              <a:rPr lang="es-ES_tradnl" sz="7200" dirty="0"/>
              <a:t> </a:t>
            </a:r>
            <a:r>
              <a:rPr lang="es-ES_tradnl" sz="7200" dirty="0" err="1"/>
              <a:t>ferment</a:t>
            </a:r>
            <a:r>
              <a:rPr lang="es-ES_tradnl" sz="7200" dirty="0"/>
              <a:t> cacao?</a:t>
            </a:r>
          </a:p>
        </p:txBody>
      </p:sp>
    </p:spTree>
    <p:extLst>
      <p:ext uri="{BB962C8B-B14F-4D97-AF65-F5344CB8AC3E}">
        <p14:creationId xmlns:p14="http://schemas.microsoft.com/office/powerpoint/2010/main" val="702253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05E34DE1-913D-4D91-85D3-2391F1E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21" y="179529"/>
            <a:ext cx="7016826" cy="726428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tx1"/>
                </a:solidFill>
                <a:latin typeface="+mj-lt"/>
              </a:rPr>
              <a:t>RESULTADOS</a:t>
            </a:r>
            <a:endParaRPr lang="es-CO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B78B333-A035-41E9-9622-F8E050A1AE6A}"/>
              </a:ext>
            </a:extLst>
          </p:cNvPr>
          <p:cNvSpPr txBox="1">
            <a:spLocks/>
          </p:cNvSpPr>
          <p:nvPr/>
        </p:nvSpPr>
        <p:spPr>
          <a:xfrm>
            <a:off x="3937766" y="1122820"/>
            <a:ext cx="4494882" cy="441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MX" sz="2400" dirty="0">
                <a:solidFill>
                  <a:schemeClr val="tx1"/>
                </a:solidFill>
                <a:latin typeface="+mj-lt"/>
              </a:rPr>
              <a:t>RECIPIENTES</a:t>
            </a:r>
            <a:endParaRPr lang="es-CO" sz="2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3D944EF4-2D4D-4410-B3E5-6F2ADE6A86BB}"/>
              </a:ext>
            </a:extLst>
          </p:cNvPr>
          <p:cNvGraphicFramePr>
            <a:graphicFrameLocks/>
          </p:cNvGraphicFramePr>
          <p:nvPr/>
        </p:nvGraphicFramePr>
        <p:xfrm>
          <a:off x="2743200" y="1643331"/>
          <a:ext cx="4807912" cy="2697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77C7207E-9357-4444-A773-B6DF8F9EA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51" y="2381273"/>
            <a:ext cx="2357351" cy="3145931"/>
          </a:xfrm>
          <a:prstGeom prst="rect">
            <a:avLst/>
          </a:prstGeom>
        </p:spPr>
      </p:pic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3B026D93-063D-430C-8207-0098828B1CBF}"/>
              </a:ext>
            </a:extLst>
          </p:cNvPr>
          <p:cNvGraphicFramePr>
            <a:graphicFrameLocks/>
          </p:cNvGraphicFramePr>
          <p:nvPr/>
        </p:nvGraphicFramePr>
        <p:xfrm>
          <a:off x="2601441" y="4286979"/>
          <a:ext cx="4768843" cy="2480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91100A5-C41D-4A22-91B0-D24FCDCC33BD}"/>
              </a:ext>
            </a:extLst>
          </p:cNvPr>
          <p:cNvGraphicFramePr>
            <a:graphicFrameLocks/>
          </p:cNvGraphicFramePr>
          <p:nvPr/>
        </p:nvGraphicFramePr>
        <p:xfrm>
          <a:off x="7315202" y="4207767"/>
          <a:ext cx="4807912" cy="2505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DCB32232-B16B-49D3-B42B-51E650722717}"/>
              </a:ext>
            </a:extLst>
          </p:cNvPr>
          <p:cNvGraphicFramePr>
            <a:graphicFrameLocks/>
          </p:cNvGraphicFramePr>
          <p:nvPr/>
        </p:nvGraphicFramePr>
        <p:xfrm>
          <a:off x="7512043" y="1780982"/>
          <a:ext cx="4624866" cy="2373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70973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05E34DE1-913D-4D91-85D3-2391F1E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597" y="325704"/>
            <a:ext cx="7016826" cy="726428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tx1"/>
                </a:solidFill>
                <a:latin typeface="+mj-lt"/>
              </a:rPr>
              <a:t>RESULTADOS</a:t>
            </a:r>
            <a:endParaRPr lang="es-CO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B78B333-A035-41E9-9622-F8E050A1AE6A}"/>
              </a:ext>
            </a:extLst>
          </p:cNvPr>
          <p:cNvSpPr txBox="1">
            <a:spLocks/>
          </p:cNvSpPr>
          <p:nvPr/>
        </p:nvSpPr>
        <p:spPr>
          <a:xfrm>
            <a:off x="3937766" y="1122820"/>
            <a:ext cx="4494882" cy="441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MX" sz="2400" dirty="0">
                <a:solidFill>
                  <a:schemeClr val="tx1"/>
                </a:solidFill>
                <a:latin typeface="+mj-lt"/>
              </a:rPr>
              <a:t>SHAKER</a:t>
            </a:r>
            <a:endParaRPr lang="es-CO" sz="2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8DF72E3E-8BBB-4AB7-9B28-743C4D6A5576}"/>
              </a:ext>
            </a:extLst>
          </p:cNvPr>
          <p:cNvGraphicFramePr>
            <a:graphicFrameLocks/>
          </p:cNvGraphicFramePr>
          <p:nvPr/>
        </p:nvGraphicFramePr>
        <p:xfrm>
          <a:off x="2703597" y="1564119"/>
          <a:ext cx="4667250" cy="277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agen 2" descr="Imagen que contiene interior, tabla, artículos, grande&#10;&#10;Descripción generada automáticamente">
            <a:extLst>
              <a:ext uri="{FF2B5EF4-FFF2-40B4-BE49-F238E27FC236}">
                <a16:creationId xmlns:a16="http://schemas.microsoft.com/office/drawing/2014/main" id="{52823BA3-D807-4D53-A83C-E2C0D402E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27"/>
          <a:stretch/>
        </p:blipFill>
        <p:spPr>
          <a:xfrm rot="5400000">
            <a:off x="-486551" y="2867419"/>
            <a:ext cx="3625516" cy="2152828"/>
          </a:xfrm>
          <a:prstGeom prst="rect">
            <a:avLst/>
          </a:prstGeom>
        </p:spPr>
      </p:pic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1AC7BA5D-40D5-4005-9614-A4261EABB622}"/>
              </a:ext>
            </a:extLst>
          </p:cNvPr>
          <p:cNvGraphicFramePr>
            <a:graphicFrameLocks/>
          </p:cNvGraphicFramePr>
          <p:nvPr/>
        </p:nvGraphicFramePr>
        <p:xfrm>
          <a:off x="2634206" y="4342244"/>
          <a:ext cx="4806032" cy="2418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83135E6A-4BEC-4FF3-B8B2-78EC43AF514D}"/>
              </a:ext>
            </a:extLst>
          </p:cNvPr>
          <p:cNvGraphicFramePr>
            <a:graphicFrameLocks/>
          </p:cNvGraphicFramePr>
          <p:nvPr/>
        </p:nvGraphicFramePr>
        <p:xfrm>
          <a:off x="7370847" y="4208444"/>
          <a:ext cx="4717334" cy="2552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B531ED02-0C95-4C9F-8A87-51A9D94C9613}"/>
              </a:ext>
            </a:extLst>
          </p:cNvPr>
          <p:cNvGraphicFramePr>
            <a:graphicFrameLocks/>
          </p:cNvGraphicFramePr>
          <p:nvPr/>
        </p:nvGraphicFramePr>
        <p:xfrm>
          <a:off x="7301457" y="1564120"/>
          <a:ext cx="4806031" cy="2644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481272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110427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224" y="1031944"/>
            <a:ext cx="2395125" cy="961196"/>
          </a:xfrm>
        </p:spPr>
        <p:txBody>
          <a:bodyPr/>
          <a:lstStyle/>
          <a:p>
            <a:pPr algn="ctr"/>
            <a:r>
              <a:rPr lang="es-ES_tradnl" sz="2400" dirty="0"/>
              <a:t>Balance a partir de Mazorca</a:t>
            </a:r>
            <a:br>
              <a:rPr lang="es-ES_tradnl" sz="2400" dirty="0">
                <a:solidFill>
                  <a:srgbClr val="70AD47"/>
                </a:solidFill>
              </a:rPr>
            </a:br>
            <a:endParaRPr lang="es-ES_tradnl" sz="2400" dirty="0"/>
          </a:p>
        </p:txBody>
      </p:sp>
      <p:pic>
        <p:nvPicPr>
          <p:cNvPr id="4" name="Picture 4" descr="Image result for mazorca de cacao">
            <a:extLst>
              <a:ext uri="{FF2B5EF4-FFF2-40B4-BE49-F238E27FC236}">
                <a16:creationId xmlns:a16="http://schemas.microsoft.com/office/drawing/2014/main" id="{4CE92A47-6166-47F4-9E80-8CBCCF0A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7" y="2429859"/>
            <a:ext cx="2223035" cy="22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DADB05-E394-49C9-9532-5A9534BAC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57" t="48638" r="3482" b="36756"/>
          <a:stretch/>
        </p:blipFill>
        <p:spPr>
          <a:xfrm>
            <a:off x="3914451" y="407636"/>
            <a:ext cx="2016421" cy="1800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4EF386E-BD6A-4C47-A7DB-D04FA8A23304}"/>
              </a:ext>
            </a:extLst>
          </p:cNvPr>
          <p:cNvSpPr txBox="1">
            <a:spLocks/>
          </p:cNvSpPr>
          <p:nvPr/>
        </p:nvSpPr>
        <p:spPr>
          <a:xfrm>
            <a:off x="3512940" y="364500"/>
            <a:ext cx="43042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charset="0"/>
            </a:endParaRP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1AFC3C30-CCB9-4112-AB02-BBF2F03BCEFA}"/>
              </a:ext>
            </a:extLst>
          </p:cNvPr>
          <p:cNvSpPr txBox="1">
            <a:spLocks/>
          </p:cNvSpPr>
          <p:nvPr/>
        </p:nvSpPr>
        <p:spPr>
          <a:xfrm>
            <a:off x="9169889" y="1230578"/>
            <a:ext cx="1568527" cy="541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28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entury Gothic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2448665-AE5E-4876-8267-00276E6FB1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06" t="35681" r="15279" b="35211"/>
          <a:stretch/>
        </p:blipFill>
        <p:spPr>
          <a:xfrm>
            <a:off x="4988260" y="2591104"/>
            <a:ext cx="2016421" cy="171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brir llave 13">
            <a:extLst>
              <a:ext uri="{FF2B5EF4-FFF2-40B4-BE49-F238E27FC236}">
                <a16:creationId xmlns:a16="http://schemas.microsoft.com/office/drawing/2014/main" id="{88C0C48E-0DD9-4ACB-8567-FFA7E78B5A7B}"/>
              </a:ext>
            </a:extLst>
          </p:cNvPr>
          <p:cNvSpPr/>
          <p:nvPr/>
        </p:nvSpPr>
        <p:spPr>
          <a:xfrm>
            <a:off x="3971768" y="3862443"/>
            <a:ext cx="854205" cy="2005768"/>
          </a:xfrm>
          <a:prstGeom prst="leftBrac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BAAEC2B-1DD7-4300-8725-35753DF5C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661" y="4613843"/>
            <a:ext cx="2153580" cy="1836521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A4D687E-9254-4EFB-A1B7-41CB86C8643D}"/>
              </a:ext>
            </a:extLst>
          </p:cNvPr>
          <p:cNvCxnSpPr/>
          <p:nvPr/>
        </p:nvCxnSpPr>
        <p:spPr>
          <a:xfrm>
            <a:off x="3083704" y="914253"/>
            <a:ext cx="783304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5EFEA3B7-5198-4707-8121-EC02467AC89C}"/>
              </a:ext>
            </a:extLst>
          </p:cNvPr>
          <p:cNvCxnSpPr/>
          <p:nvPr/>
        </p:nvCxnSpPr>
        <p:spPr>
          <a:xfrm>
            <a:off x="3071779" y="4979574"/>
            <a:ext cx="783304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FE243C68-B451-45FE-8377-9EB95C14C68B}"/>
              </a:ext>
            </a:extLst>
          </p:cNvPr>
          <p:cNvSpPr txBox="1">
            <a:spLocks/>
          </p:cNvSpPr>
          <p:nvPr/>
        </p:nvSpPr>
        <p:spPr>
          <a:xfrm>
            <a:off x="9709474" y="5205430"/>
            <a:ext cx="2057884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32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entury Gothic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F239D71-7343-4304-B93E-7E45EC001B16}"/>
              </a:ext>
            </a:extLst>
          </p:cNvPr>
          <p:cNvSpPr txBox="1"/>
          <p:nvPr/>
        </p:nvSpPr>
        <p:spPr>
          <a:xfrm>
            <a:off x="6081756" y="558435"/>
            <a:ext cx="2411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70AD47"/>
                </a:solidFill>
                <a:latin typeface="Century Gothic" charset="0"/>
              </a:rPr>
              <a:t>Cáscara Placenta </a:t>
            </a:r>
            <a:endParaRPr kumimoji="0" lang="es-CO" sz="32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entury Gothic" charset="0"/>
              <a:ea typeface="+mn-ea"/>
              <a:cs typeface="+mn-cs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4CBFA52-8BCB-44E6-9B98-25D61043F129}"/>
              </a:ext>
            </a:extLst>
          </p:cNvPr>
          <p:cNvSpPr txBox="1"/>
          <p:nvPr/>
        </p:nvSpPr>
        <p:spPr>
          <a:xfrm>
            <a:off x="7004681" y="3223336"/>
            <a:ext cx="551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70AD47"/>
                </a:solidFill>
                <a:latin typeface="Century Gothic" charset="0"/>
              </a:rPr>
              <a:t>Pulpa y Mieles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(</a:t>
            </a:r>
            <a:r>
              <a:rPr lang="es-ES" sz="2800" b="1" dirty="0">
                <a:solidFill>
                  <a:srgbClr val="70AD47"/>
                </a:solidFill>
                <a:latin typeface="Century Gothic" charset="0"/>
              </a:rPr>
              <a:t>16 Brix)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70AD47"/>
                </a:solidFill>
                <a:latin typeface="Century Gothic" charset="0"/>
              </a:rPr>
              <a:t>(Cosecha+ trans+ cajones)</a:t>
            </a:r>
            <a:endParaRPr lang="es-CO" sz="2800" b="1" dirty="0">
              <a:solidFill>
                <a:srgbClr val="70AD47"/>
              </a:solidFill>
              <a:latin typeface="Century Gothic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5032909-CFDB-4B58-8B1D-8A09CCE552DC}"/>
              </a:ext>
            </a:extLst>
          </p:cNvPr>
          <p:cNvSpPr txBox="1"/>
          <p:nvPr/>
        </p:nvSpPr>
        <p:spPr>
          <a:xfrm>
            <a:off x="7864594" y="536432"/>
            <a:ext cx="172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>
                    <a:lumMod val="50000"/>
                  </a:schemeClr>
                </a:solidFill>
                <a:latin typeface="Century Gothic" charset="0"/>
              </a:rPr>
              <a:t>73.4 %</a:t>
            </a:r>
            <a:endParaRPr lang="es-CO" sz="3600" b="1" dirty="0">
              <a:solidFill>
                <a:schemeClr val="bg1">
                  <a:lumMod val="50000"/>
                </a:schemeClr>
              </a:solidFill>
              <a:latin typeface="Century Gothic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0AD8A3A-B089-49F3-B308-FB8CD58F601A}"/>
              </a:ext>
            </a:extLst>
          </p:cNvPr>
          <p:cNvSpPr txBox="1"/>
          <p:nvPr/>
        </p:nvSpPr>
        <p:spPr>
          <a:xfrm>
            <a:off x="7064119" y="2663546"/>
            <a:ext cx="172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>
                    <a:lumMod val="50000"/>
                  </a:schemeClr>
                </a:solidFill>
                <a:latin typeface="Century Gothic" charset="0"/>
              </a:rPr>
              <a:t>6.7 %</a:t>
            </a:r>
            <a:endParaRPr lang="es-CO" sz="3600" b="1" dirty="0">
              <a:solidFill>
                <a:schemeClr val="bg1">
                  <a:lumMod val="50000"/>
                </a:schemeClr>
              </a:solidFill>
              <a:latin typeface="Century Gothic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3FBE71A-3AEF-47CB-8D33-4794276BDE96}"/>
              </a:ext>
            </a:extLst>
          </p:cNvPr>
          <p:cNvSpPr txBox="1"/>
          <p:nvPr/>
        </p:nvSpPr>
        <p:spPr>
          <a:xfrm>
            <a:off x="7255274" y="4677450"/>
            <a:ext cx="172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>
                    <a:lumMod val="50000"/>
                  </a:schemeClr>
                </a:solidFill>
                <a:latin typeface="Century Gothic" charset="0"/>
              </a:rPr>
              <a:t>18.3 %</a:t>
            </a:r>
            <a:endParaRPr lang="es-CO" sz="3600" b="1" dirty="0">
              <a:solidFill>
                <a:schemeClr val="bg1">
                  <a:lumMod val="50000"/>
                </a:schemeClr>
              </a:solidFill>
              <a:latin typeface="Century Gothic" charset="0"/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C484304-C2D3-4E9E-AB76-D09AE50BDC68}"/>
              </a:ext>
            </a:extLst>
          </p:cNvPr>
          <p:cNvCxnSpPr>
            <a:cxnSpLocks/>
          </p:cNvCxnSpPr>
          <p:nvPr/>
        </p:nvCxnSpPr>
        <p:spPr>
          <a:xfrm>
            <a:off x="3074504" y="875274"/>
            <a:ext cx="9200" cy="4104300"/>
          </a:xfrm>
          <a:prstGeom prst="line">
            <a:avLst/>
          </a:prstGeom>
          <a:noFill/>
          <a:ln w="571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3378EBF-D628-4ED1-9499-759E45A51B8D}"/>
              </a:ext>
            </a:extLst>
          </p:cNvPr>
          <p:cNvSpPr txBox="1"/>
          <p:nvPr/>
        </p:nvSpPr>
        <p:spPr>
          <a:xfrm>
            <a:off x="8118780" y="984961"/>
            <a:ext cx="172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>
                    <a:lumMod val="50000"/>
                  </a:schemeClr>
                </a:solidFill>
                <a:latin typeface="Century Gothic" charset="0"/>
              </a:rPr>
              <a:t>1.6 %</a:t>
            </a:r>
            <a:endParaRPr lang="es-CO" sz="3600" b="1" dirty="0">
              <a:solidFill>
                <a:schemeClr val="bg1">
                  <a:lumMod val="50000"/>
                </a:schemeClr>
              </a:solidFill>
              <a:latin typeface="Century Gothic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ACE124A-21A4-4CCF-870E-DEB640F1B44B}"/>
              </a:ext>
            </a:extLst>
          </p:cNvPr>
          <p:cNvSpPr txBox="1"/>
          <p:nvPr/>
        </p:nvSpPr>
        <p:spPr>
          <a:xfrm>
            <a:off x="7073944" y="5233662"/>
            <a:ext cx="4794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70AD47"/>
                </a:solidFill>
                <a:latin typeface="Century Gothic" charset="0"/>
              </a:rPr>
              <a:t>Cacao en baba escurrido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entury Gothic" charset="0"/>
                <a:ea typeface="+mn-ea"/>
                <a:cs typeface="+mn-cs"/>
              </a:rPr>
              <a:t>( a Fermentación ) 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75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926B230-C7EE-40A3-A50B-FEA312DF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9" y="2092412"/>
            <a:ext cx="5737006" cy="31724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F7C1E5-AF6C-46BB-8EDF-2A563B777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29" y="2233644"/>
            <a:ext cx="5634902" cy="31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1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224" y="1031944"/>
            <a:ext cx="2395125" cy="961196"/>
          </a:xfrm>
        </p:spPr>
        <p:txBody>
          <a:bodyPr/>
          <a:lstStyle/>
          <a:p>
            <a:pPr algn="ctr"/>
            <a:r>
              <a:rPr lang="es-ES_tradnl" sz="2400" dirty="0"/>
              <a:t>Balance a partir de Caco en baba</a:t>
            </a:r>
            <a:br>
              <a:rPr lang="es-ES_tradnl" sz="2400" dirty="0">
                <a:solidFill>
                  <a:srgbClr val="70AD47"/>
                </a:solidFill>
              </a:rPr>
            </a:br>
            <a:endParaRPr lang="es-ES_tradnl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4EF386E-BD6A-4C47-A7DB-D04FA8A23304}"/>
              </a:ext>
            </a:extLst>
          </p:cNvPr>
          <p:cNvSpPr txBox="1">
            <a:spLocks/>
          </p:cNvSpPr>
          <p:nvPr/>
        </p:nvSpPr>
        <p:spPr>
          <a:xfrm>
            <a:off x="3512940" y="364500"/>
            <a:ext cx="43042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charset="0"/>
            </a:endParaRP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1AFC3C30-CCB9-4112-AB02-BBF2F03BCEFA}"/>
              </a:ext>
            </a:extLst>
          </p:cNvPr>
          <p:cNvSpPr txBox="1">
            <a:spLocks/>
          </p:cNvSpPr>
          <p:nvPr/>
        </p:nvSpPr>
        <p:spPr>
          <a:xfrm>
            <a:off x="9169889" y="1230578"/>
            <a:ext cx="1568527" cy="541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28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entury Gothic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2448665-AE5E-4876-8267-00276E6FB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06" t="35681" r="15279" b="35211"/>
          <a:stretch/>
        </p:blipFill>
        <p:spPr>
          <a:xfrm>
            <a:off x="4296244" y="753455"/>
            <a:ext cx="1568528" cy="133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BAAEC2B-1DD7-4300-8725-35753DF5C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72" y="2443199"/>
            <a:ext cx="1798028" cy="1533315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A4D687E-9254-4EFB-A1B7-41CB86C8643D}"/>
              </a:ext>
            </a:extLst>
          </p:cNvPr>
          <p:cNvCxnSpPr/>
          <p:nvPr/>
        </p:nvCxnSpPr>
        <p:spPr>
          <a:xfrm>
            <a:off x="3083704" y="914253"/>
            <a:ext cx="783304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5EFEA3B7-5198-4707-8121-EC02467AC89C}"/>
              </a:ext>
            </a:extLst>
          </p:cNvPr>
          <p:cNvCxnSpPr/>
          <p:nvPr/>
        </p:nvCxnSpPr>
        <p:spPr>
          <a:xfrm>
            <a:off x="3071779" y="4979574"/>
            <a:ext cx="783304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FE243C68-B451-45FE-8377-9EB95C14C68B}"/>
              </a:ext>
            </a:extLst>
          </p:cNvPr>
          <p:cNvSpPr txBox="1">
            <a:spLocks/>
          </p:cNvSpPr>
          <p:nvPr/>
        </p:nvSpPr>
        <p:spPr>
          <a:xfrm>
            <a:off x="9709474" y="5205430"/>
            <a:ext cx="2057884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32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entury Gothic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4CBFA52-8BCB-44E6-9B98-25D61043F129}"/>
              </a:ext>
            </a:extLst>
          </p:cNvPr>
          <p:cNvSpPr txBox="1"/>
          <p:nvPr/>
        </p:nvSpPr>
        <p:spPr>
          <a:xfrm>
            <a:off x="6523086" y="380120"/>
            <a:ext cx="535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70AD47"/>
                </a:solidFill>
                <a:latin typeface="Century Gothic" charset="0"/>
              </a:defRPr>
            </a:lvl1pPr>
          </a:lstStyle>
          <a:p>
            <a:r>
              <a:rPr lang="es-ES" dirty="0"/>
              <a:t>Miel por escurrido (15.9 Brix)</a:t>
            </a:r>
            <a:endParaRPr lang="es-CO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0AD8A3A-B089-49F3-B308-FB8CD58F601A}"/>
              </a:ext>
            </a:extLst>
          </p:cNvPr>
          <p:cNvSpPr txBox="1"/>
          <p:nvPr/>
        </p:nvSpPr>
        <p:spPr>
          <a:xfrm>
            <a:off x="6556022" y="914253"/>
            <a:ext cx="235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70AD47"/>
                </a:solidFill>
                <a:latin typeface="Century Gothic" charset="0"/>
              </a:rPr>
              <a:t>11.31 %</a:t>
            </a:r>
            <a:endParaRPr lang="es-CO" sz="3600" b="1" dirty="0">
              <a:solidFill>
                <a:srgbClr val="70AD47"/>
              </a:solidFill>
              <a:latin typeface="Century Gothic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3FBE71A-3AEF-47CB-8D33-4794276BDE96}"/>
              </a:ext>
            </a:extLst>
          </p:cNvPr>
          <p:cNvSpPr txBox="1"/>
          <p:nvPr/>
        </p:nvSpPr>
        <p:spPr>
          <a:xfrm>
            <a:off x="6523086" y="4355469"/>
            <a:ext cx="238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70AD47"/>
                </a:solidFill>
                <a:latin typeface="Century Gothic" charset="0"/>
              </a:rPr>
              <a:t>10.69 %</a:t>
            </a:r>
            <a:endParaRPr lang="es-CO" sz="3600" b="1" dirty="0">
              <a:solidFill>
                <a:srgbClr val="70AD47"/>
              </a:solidFill>
              <a:latin typeface="Century Gothic" charset="0"/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C484304-C2D3-4E9E-AB76-D09AE50BDC68}"/>
              </a:ext>
            </a:extLst>
          </p:cNvPr>
          <p:cNvCxnSpPr>
            <a:cxnSpLocks/>
          </p:cNvCxnSpPr>
          <p:nvPr/>
        </p:nvCxnSpPr>
        <p:spPr>
          <a:xfrm>
            <a:off x="3074504" y="875274"/>
            <a:ext cx="9200" cy="4104300"/>
          </a:xfrm>
          <a:prstGeom prst="line">
            <a:avLst/>
          </a:prstGeom>
          <a:noFill/>
          <a:ln w="571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ACE124A-21A4-4CCF-870E-DEB640F1B44B}"/>
              </a:ext>
            </a:extLst>
          </p:cNvPr>
          <p:cNvSpPr txBox="1"/>
          <p:nvPr/>
        </p:nvSpPr>
        <p:spPr>
          <a:xfrm>
            <a:off x="6433936" y="3824882"/>
            <a:ext cx="362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70AD47"/>
                </a:solidFill>
                <a:latin typeface="Century Gothic" charset="0"/>
              </a:defRPr>
            </a:lvl1pPr>
          </a:lstStyle>
          <a:p>
            <a:r>
              <a:rPr lang="es-ES" dirty="0"/>
              <a:t>Pulpa (14.6 Brix)</a:t>
            </a:r>
            <a:endParaRPr lang="es-CO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509246D3-5303-47F0-A547-3BC3B80795D4}"/>
              </a:ext>
            </a:extLst>
          </p:cNvPr>
          <p:cNvSpPr/>
          <p:nvPr/>
        </p:nvSpPr>
        <p:spPr>
          <a:xfrm>
            <a:off x="4296244" y="3972929"/>
            <a:ext cx="2021084" cy="1411409"/>
          </a:xfrm>
          <a:prstGeom prst="roundRect">
            <a:avLst>
              <a:gd name="adj" fmla="val 10000"/>
            </a:avLst>
          </a:prstGeom>
          <a:blipFill rotWithShape="1">
            <a:blip r:embed="rId4"/>
            <a:srcRect/>
            <a:stretch>
              <a:fillRect t="-5000" b="-5000"/>
            </a:stretch>
          </a:blipFill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9609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1AFC3C30-CCB9-4112-AB02-BBF2F03BCEFA}"/>
              </a:ext>
            </a:extLst>
          </p:cNvPr>
          <p:cNvSpPr txBox="1">
            <a:spLocks/>
          </p:cNvSpPr>
          <p:nvPr/>
        </p:nvSpPr>
        <p:spPr>
          <a:xfrm>
            <a:off x="9169889" y="1230578"/>
            <a:ext cx="1568527" cy="541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28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entury Gothic" charset="0"/>
            </a:endParaRP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FE243C68-B451-45FE-8377-9EB95C14C68B}"/>
              </a:ext>
            </a:extLst>
          </p:cNvPr>
          <p:cNvSpPr txBox="1">
            <a:spLocks/>
          </p:cNvSpPr>
          <p:nvPr/>
        </p:nvSpPr>
        <p:spPr>
          <a:xfrm>
            <a:off x="9535156" y="4740334"/>
            <a:ext cx="2057884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32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entury Gothic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194FFC0-A7AD-4AB7-AAD6-C924EC4AA694}"/>
              </a:ext>
            </a:extLst>
          </p:cNvPr>
          <p:cNvSpPr/>
          <p:nvPr/>
        </p:nvSpPr>
        <p:spPr>
          <a:xfrm>
            <a:off x="344557" y="70742"/>
            <a:ext cx="2173356" cy="13339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69BC59-275B-4997-9722-4DB41057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14" y="3172642"/>
            <a:ext cx="1660609" cy="1032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Resultado de imagen para cacao seco">
            <a:extLst>
              <a:ext uri="{FF2B5EF4-FFF2-40B4-BE49-F238E27FC236}">
                <a16:creationId xmlns:a16="http://schemas.microsoft.com/office/drawing/2014/main" id="{F2BD8473-2634-41DD-877F-C9D50FCD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573" y="4476623"/>
            <a:ext cx="1478443" cy="1165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ítulo 3">
            <a:extLst>
              <a:ext uri="{FF2B5EF4-FFF2-40B4-BE49-F238E27FC236}">
                <a16:creationId xmlns:a16="http://schemas.microsoft.com/office/drawing/2014/main" id="{80952A8B-DC7B-4624-9DB5-1BB383B0EB5E}"/>
              </a:ext>
            </a:extLst>
          </p:cNvPr>
          <p:cNvSpPr txBox="1">
            <a:spLocks/>
          </p:cNvSpPr>
          <p:nvPr/>
        </p:nvSpPr>
        <p:spPr>
          <a:xfrm>
            <a:off x="-163430" y="2903637"/>
            <a:ext cx="1284852" cy="1001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8400" dirty="0"/>
              <a:t> </a:t>
            </a:r>
            <a:r>
              <a:rPr lang="es-419" sz="28800" dirty="0"/>
              <a:t>7</a:t>
            </a:r>
            <a:r>
              <a:rPr lang="es-419" sz="38400" dirty="0"/>
              <a:t> </a:t>
            </a:r>
            <a:br>
              <a:rPr lang="es-419" sz="1600" dirty="0"/>
            </a:br>
            <a:endParaRPr lang="es-419" sz="2400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0419213B-8A61-4484-9D96-10B731CCACCD}"/>
              </a:ext>
            </a:extLst>
          </p:cNvPr>
          <p:cNvSpPr txBox="1">
            <a:spLocks/>
          </p:cNvSpPr>
          <p:nvPr/>
        </p:nvSpPr>
        <p:spPr>
          <a:xfrm>
            <a:off x="895538" y="3183012"/>
            <a:ext cx="2173356" cy="560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8400" dirty="0"/>
              <a:t> = </a:t>
            </a:r>
            <a:br>
              <a:rPr lang="es-419" sz="1600" dirty="0"/>
            </a:br>
            <a:endParaRPr lang="es-419" sz="2400" dirty="0"/>
          </a:p>
        </p:txBody>
      </p:sp>
      <p:sp>
        <p:nvSpPr>
          <p:cNvPr id="14" name="Título 3">
            <a:extLst>
              <a:ext uri="{FF2B5EF4-FFF2-40B4-BE49-F238E27FC236}">
                <a16:creationId xmlns:a16="http://schemas.microsoft.com/office/drawing/2014/main" id="{6BB12C81-4DF4-49ED-942F-37FC8D00D4BE}"/>
              </a:ext>
            </a:extLst>
          </p:cNvPr>
          <p:cNvSpPr txBox="1">
            <a:spLocks/>
          </p:cNvSpPr>
          <p:nvPr/>
        </p:nvSpPr>
        <p:spPr>
          <a:xfrm>
            <a:off x="2909953" y="3065648"/>
            <a:ext cx="3946953" cy="560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8400" dirty="0"/>
              <a:t> </a:t>
            </a:r>
            <a:r>
              <a:rPr lang="es-419" sz="21600" dirty="0"/>
              <a:t>1 kg </a:t>
            </a:r>
            <a:br>
              <a:rPr lang="es-419" sz="1600" dirty="0"/>
            </a:br>
            <a:endParaRPr lang="es-419" sz="2400" dirty="0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165E97C0-10BD-4934-BDC2-CD3809A479AB}"/>
              </a:ext>
            </a:extLst>
          </p:cNvPr>
          <p:cNvSpPr txBox="1">
            <a:spLocks/>
          </p:cNvSpPr>
          <p:nvPr/>
        </p:nvSpPr>
        <p:spPr>
          <a:xfrm>
            <a:off x="-327187" y="4251279"/>
            <a:ext cx="2173356" cy="560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8400" dirty="0"/>
              <a:t> </a:t>
            </a:r>
            <a:r>
              <a:rPr lang="es-419" sz="28800" dirty="0"/>
              <a:t>20</a:t>
            </a:r>
            <a:r>
              <a:rPr lang="es-419" sz="38400" dirty="0"/>
              <a:t> </a:t>
            </a:r>
            <a:br>
              <a:rPr lang="es-419" sz="1600" dirty="0"/>
            </a:br>
            <a:endParaRPr lang="es-419" sz="2400" dirty="0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74A0AA71-A213-4584-AACE-C37CE9B794CB}"/>
              </a:ext>
            </a:extLst>
          </p:cNvPr>
          <p:cNvSpPr txBox="1">
            <a:spLocks/>
          </p:cNvSpPr>
          <p:nvPr/>
        </p:nvSpPr>
        <p:spPr>
          <a:xfrm>
            <a:off x="1847616" y="4340648"/>
            <a:ext cx="2173356" cy="560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8400" dirty="0"/>
              <a:t> = </a:t>
            </a:r>
            <a:br>
              <a:rPr lang="es-419" sz="1600" dirty="0"/>
            </a:br>
            <a:endParaRPr lang="es-419" sz="24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04CCDBC-755B-477B-A23A-984A403C0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06" y="1603231"/>
            <a:ext cx="638999" cy="1214099"/>
          </a:xfrm>
          <a:prstGeom prst="rect">
            <a:avLst/>
          </a:prstGeom>
        </p:spPr>
      </p:pic>
      <p:sp>
        <p:nvSpPr>
          <p:cNvPr id="22" name="Título 3">
            <a:extLst>
              <a:ext uri="{FF2B5EF4-FFF2-40B4-BE49-F238E27FC236}">
                <a16:creationId xmlns:a16="http://schemas.microsoft.com/office/drawing/2014/main" id="{BEAC1919-33CC-4BA6-A7DC-E99701A42180}"/>
              </a:ext>
            </a:extLst>
          </p:cNvPr>
          <p:cNvSpPr txBox="1">
            <a:spLocks/>
          </p:cNvSpPr>
          <p:nvPr/>
        </p:nvSpPr>
        <p:spPr>
          <a:xfrm>
            <a:off x="1654705" y="1635722"/>
            <a:ext cx="3946953" cy="560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8400" dirty="0"/>
              <a:t> </a:t>
            </a:r>
            <a:r>
              <a:rPr lang="es-419" sz="21600" dirty="0"/>
              <a:t>750 gr</a:t>
            </a:r>
            <a:br>
              <a:rPr lang="es-419" sz="1600" dirty="0"/>
            </a:br>
            <a:endParaRPr lang="es-419" sz="2400" dirty="0"/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ED758E5A-0097-446E-B350-CDBF44ACC79E}"/>
              </a:ext>
            </a:extLst>
          </p:cNvPr>
          <p:cNvSpPr txBox="1">
            <a:spLocks/>
          </p:cNvSpPr>
          <p:nvPr/>
        </p:nvSpPr>
        <p:spPr>
          <a:xfrm>
            <a:off x="3113573" y="4419459"/>
            <a:ext cx="3946953" cy="560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8400" dirty="0"/>
              <a:t> </a:t>
            </a:r>
            <a:r>
              <a:rPr lang="es-419" sz="21600" dirty="0"/>
              <a:t>1 kg </a:t>
            </a:r>
            <a:br>
              <a:rPr lang="es-419" sz="1600" dirty="0"/>
            </a:br>
            <a:endParaRPr lang="es-419" sz="2400" dirty="0"/>
          </a:p>
        </p:txBody>
      </p:sp>
      <p:sp>
        <p:nvSpPr>
          <p:cNvPr id="24" name="Título 3">
            <a:extLst>
              <a:ext uri="{FF2B5EF4-FFF2-40B4-BE49-F238E27FC236}">
                <a16:creationId xmlns:a16="http://schemas.microsoft.com/office/drawing/2014/main" id="{B835E58B-B812-41F8-BCA4-71476086BC36}"/>
              </a:ext>
            </a:extLst>
          </p:cNvPr>
          <p:cNvSpPr txBox="1">
            <a:spLocks/>
          </p:cNvSpPr>
          <p:nvPr/>
        </p:nvSpPr>
        <p:spPr>
          <a:xfrm>
            <a:off x="905139" y="1898054"/>
            <a:ext cx="2173356" cy="560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8400" dirty="0"/>
              <a:t> = </a:t>
            </a:r>
            <a:br>
              <a:rPr lang="es-419" sz="1600" dirty="0"/>
            </a:br>
            <a:endParaRPr lang="es-419" sz="2400" dirty="0"/>
          </a:p>
        </p:txBody>
      </p:sp>
      <p:sp>
        <p:nvSpPr>
          <p:cNvPr id="26" name="Título 3">
            <a:extLst>
              <a:ext uri="{FF2B5EF4-FFF2-40B4-BE49-F238E27FC236}">
                <a16:creationId xmlns:a16="http://schemas.microsoft.com/office/drawing/2014/main" id="{4D0B4AC4-FE82-4E9B-A33B-9CFC56ECEEAE}"/>
              </a:ext>
            </a:extLst>
          </p:cNvPr>
          <p:cNvSpPr txBox="1">
            <a:spLocks/>
          </p:cNvSpPr>
          <p:nvPr/>
        </p:nvSpPr>
        <p:spPr>
          <a:xfrm>
            <a:off x="-115829" y="1680094"/>
            <a:ext cx="1284852" cy="1001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8400" dirty="0"/>
              <a:t> </a:t>
            </a:r>
            <a:r>
              <a:rPr lang="es-419" sz="28800" dirty="0"/>
              <a:t>1</a:t>
            </a:r>
            <a:r>
              <a:rPr lang="es-419" sz="38400" dirty="0"/>
              <a:t> </a:t>
            </a:r>
            <a:br>
              <a:rPr lang="es-419" sz="1600" dirty="0"/>
            </a:br>
            <a:endParaRPr lang="es-419" sz="240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060BDA6E-5FAE-40A4-AB5F-B8F6765A1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94" y="2821950"/>
            <a:ext cx="638999" cy="121409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9530190-0E63-448D-BE88-F4A9B720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785" y="4249772"/>
            <a:ext cx="638999" cy="121409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6AF9C2D-B794-4B67-9DE3-FEAEB233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962" y="2409680"/>
            <a:ext cx="2173356" cy="11650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2" descr="Resultado de imagen para cacao seco">
            <a:extLst>
              <a:ext uri="{FF2B5EF4-FFF2-40B4-BE49-F238E27FC236}">
                <a16:creationId xmlns:a16="http://schemas.microsoft.com/office/drawing/2014/main" id="{0D2A33F6-3165-4709-978E-727853E16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047" y="2355029"/>
            <a:ext cx="1992399" cy="1165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ítulo 3">
            <a:extLst>
              <a:ext uri="{FF2B5EF4-FFF2-40B4-BE49-F238E27FC236}">
                <a16:creationId xmlns:a16="http://schemas.microsoft.com/office/drawing/2014/main" id="{E969278C-81BE-47E6-BE19-05C3150EB0C9}"/>
              </a:ext>
            </a:extLst>
          </p:cNvPr>
          <p:cNvSpPr txBox="1">
            <a:spLocks/>
          </p:cNvSpPr>
          <p:nvPr/>
        </p:nvSpPr>
        <p:spPr>
          <a:xfrm>
            <a:off x="6240657" y="1207014"/>
            <a:ext cx="5745911" cy="560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8400" dirty="0"/>
              <a:t> </a:t>
            </a:r>
            <a:r>
              <a:rPr lang="es-419" sz="16000" dirty="0"/>
              <a:t>Índice de conversión</a:t>
            </a:r>
            <a:br>
              <a:rPr lang="es-419" sz="1600" dirty="0"/>
            </a:br>
            <a:endParaRPr lang="es-419" sz="2400" dirty="0"/>
          </a:p>
        </p:txBody>
      </p:sp>
      <p:sp>
        <p:nvSpPr>
          <p:cNvPr id="61" name="Título 3">
            <a:extLst>
              <a:ext uri="{FF2B5EF4-FFF2-40B4-BE49-F238E27FC236}">
                <a16:creationId xmlns:a16="http://schemas.microsoft.com/office/drawing/2014/main" id="{F4F1919E-4308-4A8F-BBD5-C7DAD5B187D5}"/>
              </a:ext>
            </a:extLst>
          </p:cNvPr>
          <p:cNvSpPr txBox="1">
            <a:spLocks/>
          </p:cNvSpPr>
          <p:nvPr/>
        </p:nvSpPr>
        <p:spPr>
          <a:xfrm>
            <a:off x="6096000" y="3355346"/>
            <a:ext cx="5359899" cy="560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8400" dirty="0"/>
              <a:t> </a:t>
            </a:r>
            <a:r>
              <a:rPr lang="es-419" sz="19200" dirty="0"/>
              <a:t>Necoclí:  2,8 </a:t>
            </a:r>
            <a:br>
              <a:rPr lang="es-419" sz="1600" dirty="0"/>
            </a:br>
            <a:endParaRPr lang="es-419" sz="2400" dirty="0"/>
          </a:p>
        </p:txBody>
      </p:sp>
      <p:sp>
        <p:nvSpPr>
          <p:cNvPr id="63" name="Título 3">
            <a:extLst>
              <a:ext uri="{FF2B5EF4-FFF2-40B4-BE49-F238E27FC236}">
                <a16:creationId xmlns:a16="http://schemas.microsoft.com/office/drawing/2014/main" id="{C38C53A0-52B3-491A-8E2A-4F021298F32D}"/>
              </a:ext>
            </a:extLst>
          </p:cNvPr>
          <p:cNvSpPr txBox="1">
            <a:spLocks/>
          </p:cNvSpPr>
          <p:nvPr/>
        </p:nvSpPr>
        <p:spPr>
          <a:xfrm>
            <a:off x="6434344" y="3344397"/>
            <a:ext cx="5757656" cy="560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s-419" sz="38400" dirty="0"/>
          </a:p>
          <a:p>
            <a:pPr algn="ctr"/>
            <a:r>
              <a:rPr lang="es-419" sz="19200" dirty="0"/>
              <a:t>Villanueva:  3,0 </a:t>
            </a:r>
            <a:br>
              <a:rPr lang="es-419" sz="1600" dirty="0"/>
            </a:br>
            <a:endParaRPr lang="es-419" sz="2400" dirty="0"/>
          </a:p>
        </p:txBody>
      </p:sp>
    </p:spTree>
    <p:extLst>
      <p:ext uri="{BB962C8B-B14F-4D97-AF65-F5344CB8AC3E}">
        <p14:creationId xmlns:p14="http://schemas.microsoft.com/office/powerpoint/2010/main" val="224277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023" y="352326"/>
            <a:ext cx="10114670" cy="591026"/>
          </a:xfrm>
        </p:spPr>
        <p:txBody>
          <a:bodyPr/>
          <a:lstStyle/>
          <a:p>
            <a:r>
              <a:rPr lang="es-ES_tradnl" sz="2800" dirty="0" err="1"/>
              <a:t>Enzimatic</a:t>
            </a:r>
            <a:r>
              <a:rPr lang="es-ES_tradnl" sz="2800" dirty="0"/>
              <a:t> and </a:t>
            </a:r>
            <a:r>
              <a:rPr lang="es-ES_tradnl" sz="2800" dirty="0" err="1"/>
              <a:t>microbiologycal</a:t>
            </a:r>
            <a:r>
              <a:rPr lang="es-ES_tradnl" sz="2800" dirty="0"/>
              <a:t> </a:t>
            </a:r>
            <a:r>
              <a:rPr lang="es-ES_tradnl" sz="2800" dirty="0" err="1"/>
              <a:t>reactions</a:t>
            </a:r>
            <a:r>
              <a:rPr lang="es-ES_tradnl" sz="2800" dirty="0"/>
              <a:t> </a:t>
            </a:r>
            <a:r>
              <a:rPr lang="es-ES_tradnl" sz="2800" dirty="0" err="1"/>
              <a:t>during</a:t>
            </a:r>
            <a:r>
              <a:rPr lang="es-ES_tradnl" sz="2800" dirty="0"/>
              <a:t> </a:t>
            </a:r>
            <a:r>
              <a:rPr lang="es-ES_tradnl" sz="2800" dirty="0" err="1"/>
              <a:t>fermentation</a:t>
            </a:r>
            <a:endParaRPr lang="es-ES_tradnl"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B4B1F4-181B-44B2-BCA7-CAAC50247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36" b="14949"/>
          <a:stretch/>
        </p:blipFill>
        <p:spPr>
          <a:xfrm>
            <a:off x="4643736" y="1283901"/>
            <a:ext cx="1536572" cy="1250761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78C3190A-EC54-4208-8FC1-48A68797EA22}"/>
              </a:ext>
            </a:extLst>
          </p:cNvPr>
          <p:cNvSpPr txBox="1">
            <a:spLocks/>
          </p:cNvSpPr>
          <p:nvPr/>
        </p:nvSpPr>
        <p:spPr>
          <a:xfrm>
            <a:off x="690034" y="1635175"/>
            <a:ext cx="3500798" cy="1387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b="1" dirty="0" err="1"/>
              <a:t>microbial</a:t>
            </a:r>
            <a:r>
              <a:rPr lang="es-ES_tradnl" sz="2000" b="1" dirty="0"/>
              <a:t> </a:t>
            </a:r>
            <a:r>
              <a:rPr lang="es-ES_tradnl" sz="2000" b="1" dirty="0" err="1"/>
              <a:t>degradation</a:t>
            </a:r>
            <a:r>
              <a:rPr lang="es-ES_tradnl" sz="2000" b="1" dirty="0"/>
              <a:t> </a:t>
            </a:r>
            <a:r>
              <a:rPr lang="es-ES_tradnl" sz="2000" b="1" dirty="0" err="1"/>
              <a:t>of</a:t>
            </a:r>
            <a:r>
              <a:rPr lang="es-ES_tradnl" sz="2000" b="1" dirty="0"/>
              <a:t> </a:t>
            </a:r>
            <a:r>
              <a:rPr lang="es-ES_tradnl" sz="2000" b="1" dirty="0" err="1"/>
              <a:t>the</a:t>
            </a:r>
            <a:r>
              <a:rPr lang="es-ES_tradnl" sz="2000" b="1" dirty="0"/>
              <a:t> </a:t>
            </a:r>
            <a:r>
              <a:rPr lang="es-ES_tradnl" sz="2000" b="1" dirty="0" err="1"/>
              <a:t>pulp</a:t>
            </a:r>
            <a:endParaRPr lang="es-ES_tradnl" sz="2000" b="1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C366729-42F0-4E83-A22F-07AE198FB654}"/>
              </a:ext>
            </a:extLst>
          </p:cNvPr>
          <p:cNvCxnSpPr>
            <a:cxnSpLocks/>
          </p:cNvCxnSpPr>
          <p:nvPr/>
        </p:nvCxnSpPr>
        <p:spPr>
          <a:xfrm flipH="1">
            <a:off x="3938954" y="1866288"/>
            <a:ext cx="8317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1155B629-C6FC-42E2-9191-1B178700F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8" r="33539"/>
          <a:stretch/>
        </p:blipFill>
        <p:spPr>
          <a:xfrm>
            <a:off x="10503594" y="3326725"/>
            <a:ext cx="1424310" cy="1342366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83641CF-62EB-4480-907D-8E92494DAEFF}"/>
              </a:ext>
            </a:extLst>
          </p:cNvPr>
          <p:cNvCxnSpPr>
            <a:cxnSpLocks/>
          </p:cNvCxnSpPr>
          <p:nvPr/>
        </p:nvCxnSpPr>
        <p:spPr>
          <a:xfrm flipV="1">
            <a:off x="5575613" y="1709632"/>
            <a:ext cx="121236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CED64DD2-AC33-4AF6-8B2E-254517961280}"/>
              </a:ext>
            </a:extLst>
          </p:cNvPr>
          <p:cNvSpPr txBox="1">
            <a:spLocks/>
          </p:cNvSpPr>
          <p:nvPr/>
        </p:nvSpPr>
        <p:spPr>
          <a:xfrm>
            <a:off x="6836971" y="1448581"/>
            <a:ext cx="4980430" cy="1387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b="1" dirty="0" err="1"/>
              <a:t>Enzimatic</a:t>
            </a:r>
            <a:r>
              <a:rPr lang="es-ES_tradnl" sz="2000" b="1" dirty="0"/>
              <a:t> </a:t>
            </a:r>
            <a:r>
              <a:rPr lang="es-ES_tradnl" sz="2000" b="1" dirty="0" err="1"/>
              <a:t>reactions</a:t>
            </a:r>
            <a:r>
              <a:rPr lang="es-ES_tradnl" sz="2000" b="1" dirty="0"/>
              <a:t> </a:t>
            </a:r>
            <a:r>
              <a:rPr lang="es-ES_tradnl" sz="2000" b="1" dirty="0" err="1"/>
              <a:t>within</a:t>
            </a:r>
            <a:r>
              <a:rPr lang="es-ES_tradnl" sz="2000" b="1" dirty="0"/>
              <a:t> </a:t>
            </a:r>
            <a:r>
              <a:rPr lang="es-ES_tradnl" sz="2000" b="1" dirty="0" err="1"/>
              <a:t>cotyledons</a:t>
            </a:r>
            <a:endParaRPr lang="es-ES_tradnl" sz="2000" b="1" dirty="0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037C0DC3-61F3-48B1-AAB6-7D83F1A42E07}"/>
              </a:ext>
            </a:extLst>
          </p:cNvPr>
          <p:cNvSpPr txBox="1">
            <a:spLocks/>
          </p:cNvSpPr>
          <p:nvPr/>
        </p:nvSpPr>
        <p:spPr>
          <a:xfrm>
            <a:off x="-220091" y="2933092"/>
            <a:ext cx="2693290" cy="107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457200" indent="-457200" algn="ctr">
              <a:buAutoNum type="arabicPeriod"/>
            </a:pPr>
            <a:r>
              <a:rPr lang="es-ES_tradnl" sz="2400" dirty="0"/>
              <a:t>Simple </a:t>
            </a:r>
          </a:p>
          <a:p>
            <a:pPr algn="ctr"/>
            <a:r>
              <a:rPr lang="es-ES_tradnl" sz="2400" dirty="0"/>
              <a:t>      </a:t>
            </a:r>
            <a:r>
              <a:rPr lang="es-ES_tradnl" sz="2400" dirty="0" err="1"/>
              <a:t>Sugars</a:t>
            </a:r>
            <a:r>
              <a:rPr lang="es-ES_tradnl" sz="2400" dirty="0"/>
              <a:t> </a:t>
            </a:r>
          </a:p>
        </p:txBody>
      </p:sp>
      <p:pic>
        <p:nvPicPr>
          <p:cNvPr id="23" name="Gráfico 22" descr="Suma">
            <a:extLst>
              <a:ext uri="{FF2B5EF4-FFF2-40B4-BE49-F238E27FC236}">
                <a16:creationId xmlns:a16="http://schemas.microsoft.com/office/drawing/2014/main" id="{FCCA40C7-4B14-408E-BCE3-45297F122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8821" y="3026621"/>
            <a:ext cx="858817" cy="858817"/>
          </a:xfrm>
          <a:prstGeom prst="rect">
            <a:avLst/>
          </a:prstGeom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2DE1E62F-DAC4-481B-BB7D-966D27CB9EFA}"/>
              </a:ext>
            </a:extLst>
          </p:cNvPr>
          <p:cNvSpPr txBox="1">
            <a:spLocks/>
          </p:cNvSpPr>
          <p:nvPr/>
        </p:nvSpPr>
        <p:spPr>
          <a:xfrm>
            <a:off x="2885956" y="2942240"/>
            <a:ext cx="2693290" cy="107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 err="1"/>
              <a:t>Yeasts</a:t>
            </a:r>
            <a:r>
              <a:rPr lang="es-ES_tradnl" sz="2400" dirty="0"/>
              <a:t> and </a:t>
            </a:r>
            <a:r>
              <a:rPr lang="es-ES_tradnl" sz="2400" dirty="0" err="1"/>
              <a:t>lactic</a:t>
            </a:r>
            <a:r>
              <a:rPr lang="es-ES_tradnl" sz="2400" dirty="0"/>
              <a:t> bacteria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C1822B59-CDA0-40B4-9216-1AF76FA0F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077" y="3068564"/>
            <a:ext cx="1464897" cy="1097258"/>
          </a:xfrm>
          <a:prstGeom prst="rect">
            <a:avLst/>
          </a:prstGeom>
        </p:spPr>
      </p:pic>
      <p:pic>
        <p:nvPicPr>
          <p:cNvPr id="27" name="Gráfico 26" descr="Pausa">
            <a:extLst>
              <a:ext uri="{FF2B5EF4-FFF2-40B4-BE49-F238E27FC236}">
                <a16:creationId xmlns:a16="http://schemas.microsoft.com/office/drawing/2014/main" id="{E4F44AA4-A7BC-434C-9690-6AB77CBEC9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871511" y="3107553"/>
            <a:ext cx="901272" cy="901272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:a16="http://schemas.microsoft.com/office/drawing/2014/main" id="{6CE4DF31-1FCB-49C4-99E9-0824D642C46B}"/>
              </a:ext>
            </a:extLst>
          </p:cNvPr>
          <p:cNvSpPr txBox="1">
            <a:spLocks/>
          </p:cNvSpPr>
          <p:nvPr/>
        </p:nvSpPr>
        <p:spPr>
          <a:xfrm>
            <a:off x="7581023" y="3068564"/>
            <a:ext cx="2693290" cy="107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 err="1"/>
              <a:t>Ethanol</a:t>
            </a:r>
            <a:r>
              <a:rPr lang="es-ES_tradnl" sz="2400" dirty="0"/>
              <a:t> and </a:t>
            </a:r>
            <a:r>
              <a:rPr lang="es-ES_tradnl" sz="2400" dirty="0" err="1"/>
              <a:t>lactic</a:t>
            </a:r>
            <a:r>
              <a:rPr lang="es-ES_tradnl" sz="2400" dirty="0"/>
              <a:t> </a:t>
            </a:r>
            <a:r>
              <a:rPr lang="es-ES_tradnl" sz="2400" dirty="0" err="1"/>
              <a:t>acid</a:t>
            </a:r>
            <a:endParaRPr lang="es-ES_tradnl" sz="2400" dirty="0"/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F1E5CF7-846A-46FE-A038-602C140BA0DE}"/>
              </a:ext>
            </a:extLst>
          </p:cNvPr>
          <p:cNvCxnSpPr>
            <a:cxnSpLocks/>
          </p:cNvCxnSpPr>
          <p:nvPr/>
        </p:nvCxnSpPr>
        <p:spPr>
          <a:xfrm>
            <a:off x="5319078" y="3308837"/>
            <a:ext cx="1310861" cy="699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DACBC637-A6FC-4744-9FA1-676422B61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853" y="4470188"/>
            <a:ext cx="1561134" cy="1169343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7925BBEB-5C14-4ACC-BE1D-1133B1D8000D}"/>
              </a:ext>
            </a:extLst>
          </p:cNvPr>
          <p:cNvSpPr/>
          <p:nvPr/>
        </p:nvSpPr>
        <p:spPr>
          <a:xfrm>
            <a:off x="-5526" y="4467848"/>
            <a:ext cx="2626701" cy="246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C5F7B357-91B9-4C44-87D4-D4812B19B845}"/>
              </a:ext>
            </a:extLst>
          </p:cNvPr>
          <p:cNvSpPr txBox="1">
            <a:spLocks/>
          </p:cNvSpPr>
          <p:nvPr/>
        </p:nvSpPr>
        <p:spPr>
          <a:xfrm>
            <a:off x="132746" y="4438654"/>
            <a:ext cx="2693290" cy="107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000" dirty="0"/>
              <a:t>2. </a:t>
            </a:r>
            <a:r>
              <a:rPr lang="es-ES_tradnl" sz="2400" dirty="0"/>
              <a:t>Alcohol</a:t>
            </a:r>
          </a:p>
        </p:txBody>
      </p:sp>
      <p:pic>
        <p:nvPicPr>
          <p:cNvPr id="38" name="Gráfico 37" descr="Suma">
            <a:extLst>
              <a:ext uri="{FF2B5EF4-FFF2-40B4-BE49-F238E27FC236}">
                <a16:creationId xmlns:a16="http://schemas.microsoft.com/office/drawing/2014/main" id="{31C72F0E-BAB8-47EE-B920-678F09DF1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546" y="4517152"/>
            <a:ext cx="914400" cy="914400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2492D0A8-D965-4874-9443-0B2E558105A8}"/>
              </a:ext>
            </a:extLst>
          </p:cNvPr>
          <p:cNvSpPr txBox="1">
            <a:spLocks/>
          </p:cNvSpPr>
          <p:nvPr/>
        </p:nvSpPr>
        <p:spPr>
          <a:xfrm>
            <a:off x="2937028" y="4519162"/>
            <a:ext cx="2693290" cy="107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/>
              <a:t> Aeróbic</a:t>
            </a:r>
          </a:p>
          <a:p>
            <a:pPr algn="ctr"/>
            <a:r>
              <a:rPr lang="es-ES_tradnl" sz="2400" dirty="0"/>
              <a:t>Bacteria</a:t>
            </a:r>
          </a:p>
        </p:txBody>
      </p:sp>
      <p:pic>
        <p:nvPicPr>
          <p:cNvPr id="40" name="Gráfico 39" descr="Pausa">
            <a:extLst>
              <a:ext uri="{FF2B5EF4-FFF2-40B4-BE49-F238E27FC236}">
                <a16:creationId xmlns:a16="http://schemas.microsoft.com/office/drawing/2014/main" id="{BDFAAB6B-815F-4349-B142-BDB8BC29F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871512" y="4519162"/>
            <a:ext cx="914400" cy="914400"/>
          </a:xfrm>
          <a:prstGeom prst="rect">
            <a:avLst/>
          </a:prstGeom>
        </p:spPr>
      </p:pic>
      <p:sp>
        <p:nvSpPr>
          <p:cNvPr id="41" name="Título 1">
            <a:extLst>
              <a:ext uri="{FF2B5EF4-FFF2-40B4-BE49-F238E27FC236}">
                <a16:creationId xmlns:a16="http://schemas.microsoft.com/office/drawing/2014/main" id="{AE6A20AE-0C44-4692-A89A-7D11ADACE85D}"/>
              </a:ext>
            </a:extLst>
          </p:cNvPr>
          <p:cNvSpPr txBox="1">
            <a:spLocks/>
          </p:cNvSpPr>
          <p:nvPr/>
        </p:nvSpPr>
        <p:spPr>
          <a:xfrm>
            <a:off x="7733423" y="4411696"/>
            <a:ext cx="2693290" cy="107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 err="1"/>
              <a:t>Acetic</a:t>
            </a:r>
            <a:r>
              <a:rPr lang="es-ES_tradnl" sz="2400" dirty="0"/>
              <a:t> </a:t>
            </a:r>
            <a:r>
              <a:rPr lang="es-ES_tradnl" sz="2400" dirty="0" err="1"/>
              <a:t>acid</a:t>
            </a:r>
            <a:endParaRPr lang="es-ES_tradnl" sz="2400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54D62DE1-479E-4429-AEA3-B167930E64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072" t="1776" r="34519" b="15015"/>
          <a:stretch/>
        </p:blipFill>
        <p:spPr>
          <a:xfrm>
            <a:off x="10870287" y="5291884"/>
            <a:ext cx="699441" cy="1379069"/>
          </a:xfrm>
          <a:prstGeom prst="rect">
            <a:avLst/>
          </a:prstGeom>
        </p:spPr>
      </p:pic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57337069-EBA4-4717-AECD-22BA53C60014}"/>
              </a:ext>
            </a:extLst>
          </p:cNvPr>
          <p:cNvCxnSpPr>
            <a:cxnSpLocks/>
          </p:cNvCxnSpPr>
          <p:nvPr/>
        </p:nvCxnSpPr>
        <p:spPr>
          <a:xfrm>
            <a:off x="10426713" y="5590559"/>
            <a:ext cx="1310861" cy="699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ítulo 1">
            <a:extLst>
              <a:ext uri="{FF2B5EF4-FFF2-40B4-BE49-F238E27FC236}">
                <a16:creationId xmlns:a16="http://schemas.microsoft.com/office/drawing/2014/main" id="{8F542084-3DF4-4D25-B8C1-E741F7DDA22F}"/>
              </a:ext>
            </a:extLst>
          </p:cNvPr>
          <p:cNvSpPr txBox="1">
            <a:spLocks/>
          </p:cNvSpPr>
          <p:nvPr/>
        </p:nvSpPr>
        <p:spPr>
          <a:xfrm>
            <a:off x="1845470" y="5642824"/>
            <a:ext cx="7173821" cy="107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457200" indent="-457200">
              <a:buAutoNum type="arabicPeriod"/>
            </a:pPr>
            <a:r>
              <a:rPr lang="es-ES_tradnl" sz="1800" dirty="0" err="1">
                <a:solidFill>
                  <a:schemeClr val="accent6"/>
                </a:solidFill>
              </a:rPr>
              <a:t>Entry</a:t>
            </a:r>
            <a:r>
              <a:rPr lang="es-ES_tradnl" sz="1800" dirty="0">
                <a:solidFill>
                  <a:schemeClr val="accent6"/>
                </a:solidFill>
              </a:rPr>
              <a:t> </a:t>
            </a:r>
            <a:r>
              <a:rPr lang="es-ES_tradnl" sz="1800" dirty="0" err="1">
                <a:solidFill>
                  <a:schemeClr val="accent6"/>
                </a:solidFill>
              </a:rPr>
              <a:t>of</a:t>
            </a:r>
            <a:r>
              <a:rPr lang="es-ES_tradnl" sz="1800" dirty="0">
                <a:solidFill>
                  <a:schemeClr val="accent6"/>
                </a:solidFill>
              </a:rPr>
              <a:t> </a:t>
            </a:r>
            <a:r>
              <a:rPr lang="es-ES_tradnl" sz="1800" dirty="0" err="1">
                <a:solidFill>
                  <a:schemeClr val="accent6"/>
                </a:solidFill>
              </a:rPr>
              <a:t>organic</a:t>
            </a:r>
            <a:r>
              <a:rPr lang="es-ES_tradnl" sz="1800" dirty="0">
                <a:solidFill>
                  <a:schemeClr val="accent6"/>
                </a:solidFill>
              </a:rPr>
              <a:t> </a:t>
            </a:r>
            <a:r>
              <a:rPr lang="es-ES_tradnl" sz="1800" dirty="0" err="1">
                <a:solidFill>
                  <a:schemeClr val="accent6"/>
                </a:solidFill>
              </a:rPr>
              <a:t>acids</a:t>
            </a:r>
            <a:r>
              <a:rPr lang="es-ES_tradnl" sz="1800" dirty="0">
                <a:solidFill>
                  <a:schemeClr val="accent6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s-ES_tradnl" sz="1800" dirty="0" err="1">
                <a:solidFill>
                  <a:schemeClr val="accent6"/>
                </a:solidFill>
              </a:rPr>
              <a:t>Reduction</a:t>
            </a:r>
            <a:r>
              <a:rPr lang="es-ES_tradnl" sz="1800" dirty="0">
                <a:solidFill>
                  <a:schemeClr val="accent6"/>
                </a:solidFill>
              </a:rPr>
              <a:t> </a:t>
            </a:r>
            <a:r>
              <a:rPr lang="es-ES_tradnl" sz="1800" dirty="0" err="1">
                <a:solidFill>
                  <a:schemeClr val="accent6"/>
                </a:solidFill>
              </a:rPr>
              <a:t>of</a:t>
            </a:r>
            <a:r>
              <a:rPr lang="es-ES_tradnl" sz="1800" dirty="0">
                <a:solidFill>
                  <a:schemeClr val="accent6"/>
                </a:solidFill>
              </a:rPr>
              <a:t>  0+ </a:t>
            </a:r>
            <a:r>
              <a:rPr lang="es-ES_tradnl" sz="1800" dirty="0" err="1">
                <a:solidFill>
                  <a:schemeClr val="accent6"/>
                </a:solidFill>
              </a:rPr>
              <a:t>concentration</a:t>
            </a:r>
            <a:endParaRPr lang="es-ES_tradnl" sz="1800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r>
              <a:rPr lang="es-ES_tradnl" sz="1800" dirty="0">
                <a:solidFill>
                  <a:schemeClr val="accent6"/>
                </a:solidFill>
              </a:rPr>
              <a:t>High </a:t>
            </a:r>
            <a:r>
              <a:rPr lang="es-ES_tradnl" sz="1800" dirty="0" err="1">
                <a:solidFill>
                  <a:schemeClr val="accent6"/>
                </a:solidFill>
              </a:rPr>
              <a:t>temperatures</a:t>
            </a:r>
            <a:endParaRPr lang="es-ES_tradnl" sz="1800" dirty="0">
              <a:solidFill>
                <a:schemeClr val="accent6"/>
              </a:solidFill>
            </a:endParaRPr>
          </a:p>
        </p:txBody>
      </p:sp>
      <p:pic>
        <p:nvPicPr>
          <p:cNvPr id="46" name="Gráfico 45" descr="Fuego">
            <a:extLst>
              <a:ext uri="{FF2B5EF4-FFF2-40B4-BE49-F238E27FC236}">
                <a16:creationId xmlns:a16="http://schemas.microsoft.com/office/drawing/2014/main" id="{CDC246DA-856D-4416-8EAF-9F7727F08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35143" y="5347049"/>
            <a:ext cx="1091569" cy="10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C576F64-6E30-4980-A844-893EE2BE75F8}"/>
              </a:ext>
            </a:extLst>
          </p:cNvPr>
          <p:cNvSpPr txBox="1">
            <a:spLocks/>
          </p:cNvSpPr>
          <p:nvPr/>
        </p:nvSpPr>
        <p:spPr>
          <a:xfrm>
            <a:off x="2131023" y="352326"/>
            <a:ext cx="10114670" cy="591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s-ES_tradnl" sz="2800" dirty="0" err="1"/>
              <a:t>Enzimatic</a:t>
            </a:r>
            <a:r>
              <a:rPr lang="es-ES_tradnl" sz="2800" dirty="0"/>
              <a:t> and </a:t>
            </a:r>
            <a:r>
              <a:rPr lang="es-ES_tradnl" sz="2800" dirty="0" err="1"/>
              <a:t>microbiologycal</a:t>
            </a:r>
            <a:r>
              <a:rPr lang="es-ES_tradnl" sz="2800" dirty="0"/>
              <a:t> </a:t>
            </a:r>
            <a:r>
              <a:rPr lang="es-ES_tradnl" sz="2800" dirty="0" err="1"/>
              <a:t>reactions</a:t>
            </a:r>
            <a:r>
              <a:rPr lang="es-ES_tradnl" sz="2800" dirty="0"/>
              <a:t> </a:t>
            </a:r>
            <a:r>
              <a:rPr lang="es-ES_tradnl" sz="2800" dirty="0" err="1"/>
              <a:t>during</a:t>
            </a:r>
            <a:r>
              <a:rPr lang="es-ES_tradnl" sz="2800" dirty="0"/>
              <a:t> </a:t>
            </a:r>
            <a:r>
              <a:rPr lang="es-ES_tradnl" sz="2800" dirty="0" err="1"/>
              <a:t>fermentation</a:t>
            </a:r>
            <a:endParaRPr lang="es-ES_tradnl" sz="28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1A75F1-9D7E-4702-98F2-4DDF4439DAED}"/>
              </a:ext>
            </a:extLst>
          </p:cNvPr>
          <p:cNvSpPr txBox="1">
            <a:spLocks/>
          </p:cNvSpPr>
          <p:nvPr/>
        </p:nvSpPr>
        <p:spPr>
          <a:xfrm>
            <a:off x="146795" y="1688040"/>
            <a:ext cx="2693290" cy="107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 err="1"/>
              <a:t>Acetic</a:t>
            </a:r>
            <a:endParaRPr lang="es-ES_tradnl" sz="2400" dirty="0"/>
          </a:p>
          <a:p>
            <a:pPr algn="ctr"/>
            <a:r>
              <a:rPr lang="es-ES_tradnl" sz="2400" dirty="0" err="1"/>
              <a:t>Acid</a:t>
            </a:r>
            <a:endParaRPr lang="es-ES_tradnl" sz="2400" dirty="0"/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BF022C6D-DDF9-4088-AC41-7AC30B5BA21A}"/>
              </a:ext>
            </a:extLst>
          </p:cNvPr>
          <p:cNvSpPr/>
          <p:nvPr/>
        </p:nvSpPr>
        <p:spPr>
          <a:xfrm>
            <a:off x="312139" y="1686768"/>
            <a:ext cx="373372" cy="81966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Gráfico 7" descr="Pausa">
            <a:extLst>
              <a:ext uri="{FF2B5EF4-FFF2-40B4-BE49-F238E27FC236}">
                <a16:creationId xmlns:a16="http://schemas.microsoft.com/office/drawing/2014/main" id="{458C49BB-547B-4E7B-BAF4-8645975D8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186747" y="1746980"/>
            <a:ext cx="759451" cy="759451"/>
          </a:xfrm>
          <a:prstGeom prst="rect">
            <a:avLst/>
          </a:prstGeom>
        </p:spPr>
      </p:pic>
      <p:sp>
        <p:nvSpPr>
          <p:cNvPr id="9" name="Flecha: hacia arriba 8">
            <a:extLst>
              <a:ext uri="{FF2B5EF4-FFF2-40B4-BE49-F238E27FC236}">
                <a16:creationId xmlns:a16="http://schemas.microsoft.com/office/drawing/2014/main" id="{EC58F8C4-51E5-45CC-B7B3-78762113F9A8}"/>
              </a:ext>
            </a:extLst>
          </p:cNvPr>
          <p:cNvSpPr/>
          <p:nvPr/>
        </p:nvSpPr>
        <p:spPr>
          <a:xfrm rot="10800000">
            <a:off x="3238701" y="1675184"/>
            <a:ext cx="373371" cy="81839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3FBF6B9-B6DD-4A0B-8AC3-4DDC47B0A63B}"/>
              </a:ext>
            </a:extLst>
          </p:cNvPr>
          <p:cNvSpPr txBox="1">
            <a:spLocks/>
          </p:cNvSpPr>
          <p:nvPr/>
        </p:nvSpPr>
        <p:spPr>
          <a:xfrm>
            <a:off x="3169439" y="1574356"/>
            <a:ext cx="2693290" cy="107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/>
              <a:t>Cotiledón</a:t>
            </a:r>
          </a:p>
          <a:p>
            <a:pPr algn="ctr"/>
            <a:r>
              <a:rPr lang="es-ES_tradnl" sz="2400" dirty="0"/>
              <a:t>pH</a:t>
            </a:r>
          </a:p>
        </p:txBody>
      </p:sp>
      <p:pic>
        <p:nvPicPr>
          <p:cNvPr id="11" name="Gráfico 10" descr="Suma">
            <a:extLst>
              <a:ext uri="{FF2B5EF4-FFF2-40B4-BE49-F238E27FC236}">
                <a16:creationId xmlns:a16="http://schemas.microsoft.com/office/drawing/2014/main" id="{442080A3-9C9D-4A40-B2CD-ADC4E51D4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3533" y="1686768"/>
            <a:ext cx="818392" cy="8183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E9AC083-A393-4CA5-942A-438FC2EBE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315" y="1333151"/>
            <a:ext cx="2375431" cy="1645206"/>
          </a:xfrm>
          <a:prstGeom prst="rect">
            <a:avLst/>
          </a:prstGeom>
        </p:spPr>
      </p:pic>
      <p:pic>
        <p:nvPicPr>
          <p:cNvPr id="13" name="Gráfico 12" descr="Cometa">
            <a:extLst>
              <a:ext uri="{FF2B5EF4-FFF2-40B4-BE49-F238E27FC236}">
                <a16:creationId xmlns:a16="http://schemas.microsoft.com/office/drawing/2014/main" id="{9F875BE9-BD24-454D-96BF-6B002B834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93746" y="840483"/>
            <a:ext cx="1294426" cy="1294426"/>
          </a:xfrm>
          <a:prstGeom prst="rect">
            <a:avLst/>
          </a:prstGeom>
        </p:spPr>
      </p:pic>
      <p:sp>
        <p:nvSpPr>
          <p:cNvPr id="14" name="Flecha: curvada hacia la izquierda 13">
            <a:extLst>
              <a:ext uri="{FF2B5EF4-FFF2-40B4-BE49-F238E27FC236}">
                <a16:creationId xmlns:a16="http://schemas.microsoft.com/office/drawing/2014/main" id="{8F64E27C-5DB2-4F57-BAE0-905CFF8C96AA}"/>
              </a:ext>
            </a:extLst>
          </p:cNvPr>
          <p:cNvSpPr/>
          <p:nvPr/>
        </p:nvSpPr>
        <p:spPr>
          <a:xfrm>
            <a:off x="10084012" y="2018448"/>
            <a:ext cx="1095541" cy="1405018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2664ED8-29BD-429C-A4EF-4D2940510B69}"/>
              </a:ext>
            </a:extLst>
          </p:cNvPr>
          <p:cNvSpPr txBox="1">
            <a:spLocks/>
          </p:cNvSpPr>
          <p:nvPr/>
        </p:nvSpPr>
        <p:spPr>
          <a:xfrm>
            <a:off x="7394882" y="3313011"/>
            <a:ext cx="2693290" cy="107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 err="1"/>
              <a:t>Proteins</a:t>
            </a:r>
            <a:r>
              <a:rPr lang="es-ES_tradnl" sz="2400" dirty="0"/>
              <a:t>, </a:t>
            </a:r>
          </a:p>
          <a:p>
            <a:pPr algn="ctr"/>
            <a:r>
              <a:rPr lang="es-ES_tradnl" sz="2400" dirty="0"/>
              <a:t>amino </a:t>
            </a:r>
            <a:r>
              <a:rPr lang="es-ES_tradnl" sz="2400" dirty="0" err="1"/>
              <a:t>acids</a:t>
            </a:r>
            <a:r>
              <a:rPr lang="es-ES_tradnl" sz="2400" dirty="0"/>
              <a:t>, </a:t>
            </a:r>
            <a:r>
              <a:rPr lang="es-ES_tradnl" sz="2400" dirty="0" err="1"/>
              <a:t>carbohydrates</a:t>
            </a:r>
            <a:r>
              <a:rPr lang="es-ES_tradnl" sz="2400" dirty="0"/>
              <a:t>, </a:t>
            </a:r>
            <a:r>
              <a:rPr lang="es-ES_tradnl" sz="2400" dirty="0" err="1"/>
              <a:t>polyphenols</a:t>
            </a:r>
            <a:endParaRPr lang="es-ES_tradnl" sz="2400" dirty="0"/>
          </a:p>
        </p:txBody>
      </p:sp>
      <p:pic>
        <p:nvPicPr>
          <p:cNvPr id="16" name="Gráfico 15" descr="Suma">
            <a:extLst>
              <a:ext uri="{FF2B5EF4-FFF2-40B4-BE49-F238E27FC236}">
                <a16:creationId xmlns:a16="http://schemas.microsoft.com/office/drawing/2014/main" id="{FC7C715B-23A7-44FE-9E3E-12EFD61CD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7939" y="3589583"/>
            <a:ext cx="818392" cy="818392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EDA2832F-FBD6-4B49-AB50-986115B6D229}"/>
              </a:ext>
            </a:extLst>
          </p:cNvPr>
          <p:cNvSpPr/>
          <p:nvPr/>
        </p:nvSpPr>
        <p:spPr>
          <a:xfrm>
            <a:off x="454856" y="3716486"/>
            <a:ext cx="5641144" cy="564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/>
              <a:t>ENZIMAS ENDÓGENAS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D0AE6AD2-065D-4290-B9ED-814B3FDF491A}"/>
              </a:ext>
            </a:extLst>
          </p:cNvPr>
          <p:cNvSpPr txBox="1">
            <a:spLocks/>
          </p:cNvSpPr>
          <p:nvPr/>
        </p:nvSpPr>
        <p:spPr>
          <a:xfrm>
            <a:off x="-485529" y="4730903"/>
            <a:ext cx="2693290" cy="56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 err="1"/>
              <a:t>Protease</a:t>
            </a:r>
            <a:endParaRPr lang="es-ES_tradnl" sz="240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4FA47C6E-7B45-45F4-B17D-5B4259E2B1EF}"/>
              </a:ext>
            </a:extLst>
          </p:cNvPr>
          <p:cNvSpPr txBox="1">
            <a:spLocks/>
          </p:cNvSpPr>
          <p:nvPr/>
        </p:nvSpPr>
        <p:spPr>
          <a:xfrm>
            <a:off x="-416648" y="5182063"/>
            <a:ext cx="2693290" cy="56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 err="1"/>
              <a:t>Invertase</a:t>
            </a:r>
            <a:endParaRPr lang="es-ES_tradnl" sz="2400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044E378-C4B3-436B-8747-605E0FCFD231}"/>
              </a:ext>
            </a:extLst>
          </p:cNvPr>
          <p:cNvCxnSpPr/>
          <p:nvPr/>
        </p:nvCxnSpPr>
        <p:spPr>
          <a:xfrm>
            <a:off x="1857848" y="5013196"/>
            <a:ext cx="837588" cy="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0F0CE90-04C5-4B32-BBD8-156D7207BBAF}"/>
              </a:ext>
            </a:extLst>
          </p:cNvPr>
          <p:cNvCxnSpPr/>
          <p:nvPr/>
        </p:nvCxnSpPr>
        <p:spPr>
          <a:xfrm>
            <a:off x="1857848" y="5451226"/>
            <a:ext cx="837588" cy="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ítulo 1">
            <a:extLst>
              <a:ext uri="{FF2B5EF4-FFF2-40B4-BE49-F238E27FC236}">
                <a16:creationId xmlns:a16="http://schemas.microsoft.com/office/drawing/2014/main" id="{F76BD87F-DE9F-4B8C-983D-42A70E790D47}"/>
              </a:ext>
            </a:extLst>
          </p:cNvPr>
          <p:cNvSpPr txBox="1">
            <a:spLocks/>
          </p:cNvSpPr>
          <p:nvPr/>
        </p:nvSpPr>
        <p:spPr>
          <a:xfrm>
            <a:off x="1800072" y="4760042"/>
            <a:ext cx="2693290" cy="56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 err="1"/>
              <a:t>Protein</a:t>
            </a:r>
            <a:endParaRPr lang="es-ES_tradnl" sz="2400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2BB5BD86-317A-4BEE-9E7F-9879FFE6CCD9}"/>
              </a:ext>
            </a:extLst>
          </p:cNvPr>
          <p:cNvSpPr txBox="1">
            <a:spLocks/>
          </p:cNvSpPr>
          <p:nvPr/>
        </p:nvSpPr>
        <p:spPr>
          <a:xfrm>
            <a:off x="2147622" y="5198277"/>
            <a:ext cx="2693290" cy="56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 err="1"/>
              <a:t>Saccharose</a:t>
            </a:r>
            <a:endParaRPr lang="es-ES_tradnl" sz="240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2B34C41B-3CB6-4A29-92F6-452820AFF197}"/>
              </a:ext>
            </a:extLst>
          </p:cNvPr>
          <p:cNvSpPr txBox="1">
            <a:spLocks/>
          </p:cNvSpPr>
          <p:nvPr/>
        </p:nvSpPr>
        <p:spPr>
          <a:xfrm>
            <a:off x="4745878" y="4787218"/>
            <a:ext cx="4504139" cy="56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 err="1"/>
              <a:t>Péptides</a:t>
            </a:r>
            <a:r>
              <a:rPr lang="es-ES_tradnl" sz="2400" dirty="0"/>
              <a:t> and amino </a:t>
            </a:r>
            <a:r>
              <a:rPr lang="es-ES_tradnl" sz="2400" dirty="0" err="1"/>
              <a:t>acids</a:t>
            </a:r>
            <a:endParaRPr lang="es-ES_tradnl" sz="2400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A03A5DF3-E848-4E0C-AB18-2C1CFF82D1E4}"/>
              </a:ext>
            </a:extLst>
          </p:cNvPr>
          <p:cNvSpPr txBox="1">
            <a:spLocks/>
          </p:cNvSpPr>
          <p:nvPr/>
        </p:nvSpPr>
        <p:spPr>
          <a:xfrm>
            <a:off x="4620246" y="5246557"/>
            <a:ext cx="4114732" cy="56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dirty="0" err="1"/>
              <a:t>Fructose</a:t>
            </a:r>
            <a:r>
              <a:rPr lang="es-ES_tradnl" sz="2400" dirty="0"/>
              <a:t> and </a:t>
            </a:r>
            <a:r>
              <a:rPr lang="es-ES_tradnl" sz="2400" dirty="0" err="1"/>
              <a:t>glucose</a:t>
            </a:r>
            <a:endParaRPr lang="es-ES_tradnl" sz="2400" dirty="0"/>
          </a:p>
        </p:txBody>
      </p:sp>
      <p:pic>
        <p:nvPicPr>
          <p:cNvPr id="26" name="Gráfico 25" descr="Pausa">
            <a:extLst>
              <a:ext uri="{FF2B5EF4-FFF2-40B4-BE49-F238E27FC236}">
                <a16:creationId xmlns:a16="http://schemas.microsoft.com/office/drawing/2014/main" id="{34D058F0-4E3C-4EBE-9F4A-51F6D9811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346621" y="4669189"/>
            <a:ext cx="411059" cy="647118"/>
          </a:xfrm>
          <a:prstGeom prst="rect">
            <a:avLst/>
          </a:prstGeom>
        </p:spPr>
      </p:pic>
      <p:pic>
        <p:nvPicPr>
          <p:cNvPr id="27" name="Gráfico 26" descr="Pausa">
            <a:extLst>
              <a:ext uri="{FF2B5EF4-FFF2-40B4-BE49-F238E27FC236}">
                <a16:creationId xmlns:a16="http://schemas.microsoft.com/office/drawing/2014/main" id="{91A0FC55-5948-410B-A062-282EE0F44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14717" y="5175336"/>
            <a:ext cx="411059" cy="647118"/>
          </a:xfrm>
          <a:prstGeom prst="rect">
            <a:avLst/>
          </a:prstGeo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3F695CC4-314E-44DF-A2EE-3B89FD1AF436}"/>
              </a:ext>
            </a:extLst>
          </p:cNvPr>
          <p:cNvSpPr txBox="1">
            <a:spLocks/>
          </p:cNvSpPr>
          <p:nvPr/>
        </p:nvSpPr>
        <p:spPr>
          <a:xfrm>
            <a:off x="4296687" y="5505927"/>
            <a:ext cx="4275940" cy="107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ES_tradnl" sz="2400" i="1" dirty="0" err="1">
                <a:solidFill>
                  <a:srgbClr val="C00000"/>
                </a:solidFill>
              </a:rPr>
              <a:t>Precursors</a:t>
            </a:r>
            <a:r>
              <a:rPr lang="es-ES_tradnl" sz="2400" i="1" dirty="0">
                <a:solidFill>
                  <a:srgbClr val="C0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763964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1E760C835A1CE4C86F64BD228F6C94D" ma:contentTypeVersion="12" ma:contentTypeDescription="Crear nuevo documento." ma:contentTypeScope="" ma:versionID="cf302d872e3cc6c2de172cd1ec327a53">
  <xsd:schema xmlns:xsd="http://www.w3.org/2001/XMLSchema" xmlns:xs="http://www.w3.org/2001/XMLSchema" xmlns:p="http://schemas.microsoft.com/office/2006/metadata/properties" xmlns:ns3="12688cb0-bd4d-4025-a5b0-42a8292f3f2c" xmlns:ns4="683dbd09-f0d2-4fad-ba06-2851a8cbd26f" targetNamespace="http://schemas.microsoft.com/office/2006/metadata/properties" ma:root="true" ma:fieldsID="ae21b7631db514de2c1325df68114553" ns3:_="" ns4:_="">
    <xsd:import namespace="12688cb0-bd4d-4025-a5b0-42a8292f3f2c"/>
    <xsd:import namespace="683dbd09-f0d2-4fad-ba06-2851a8cbd2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688cb0-bd4d-4025-a5b0-42a8292f3f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bd09-f0d2-4fad-ba06-2851a8cbd26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83dbd09-f0d2-4fad-ba06-2851a8cbd26f">
      <UserInfo>
        <DisplayName>Maria Jose Chica - Profesional Investigacion Y Desarrollo</DisplayName>
        <AccountId>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AB615C2-DC23-44DE-B438-F5FBBE8594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688cb0-bd4d-4025-a5b0-42a8292f3f2c"/>
    <ds:schemaRef ds:uri="683dbd09-f0d2-4fad-ba06-2851a8cbd2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E3AD63-122C-47E7-8B11-4310C5180E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E7E84F-F72B-42FB-9A7A-DA68A4138D21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683dbd09-f0d2-4fad-ba06-2851a8cbd26f"/>
    <ds:schemaRef ds:uri="http://schemas.microsoft.com/office/infopath/2007/PartnerControls"/>
    <ds:schemaRef ds:uri="12688cb0-bd4d-4025-a5b0-42a8292f3f2c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1492</Words>
  <Application>Microsoft Office PowerPoint</Application>
  <PresentationFormat>Panorámica</PresentationFormat>
  <Paragraphs>282</Paragraphs>
  <Slides>32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Tema de Office</vt:lpstr>
      <vt:lpstr>Presentación de PowerPoint</vt:lpstr>
      <vt:lpstr>  Scientifical approach:  Cacao Fermentation Process</vt:lpstr>
      <vt:lpstr>Why is it important to ferment cacao?</vt:lpstr>
      <vt:lpstr>Balance a partir de Mazorca </vt:lpstr>
      <vt:lpstr>Presentación de PowerPoint</vt:lpstr>
      <vt:lpstr>Balance a partir de Caco en baba </vt:lpstr>
      <vt:lpstr>Presentación de PowerPoint</vt:lpstr>
      <vt:lpstr>Enzimatic and microbiologycal reactions during fermentation</vt:lpstr>
      <vt:lpstr>Presentación de PowerPoint</vt:lpstr>
      <vt:lpstr>Amino acids +  Reducing sugars</vt:lpstr>
      <vt:lpstr>Presentación de PowerPoint</vt:lpstr>
      <vt:lpstr>ESTUDIO DE LAS VARIABLES FISICAS, QUIMICAS Y MICROBIOLOGICAS DE UNA FERMENTACIÓN TRADICIONAL REALIZADAS EN GRANJA LUKER EN CONVENIO:   CENICAFE-UNIVERSIDAD CATOLICA DE MANIZALES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validación I : temperatura y humedad relativa: Cuarto de fermentación</vt:lpstr>
      <vt:lpstr>Resultados validación I: Comparando temperaturas en las masa por métodos y en las tres zonas.</vt:lpstr>
      <vt:lpstr> Nosotros podemos identificar cuando los granos están bien fermentados? SÍ! Como lo hacemos?  A partir del quinto día de fermentación:  1. Seleccionamos 10 granos de parte inferior, centro y superior de la masa.   2. Realizar un corte longitudinal a los granos, ahora definamos cuantos granos están bien fermentados, cuando 8 de días lo estén finaliza la fermentación. </vt:lpstr>
      <vt:lpstr>Como definimos que los granos están bien fermentados</vt:lpstr>
      <vt:lpstr>Ensayo Microfermentaciones</vt:lpstr>
      <vt:lpstr>METODOLOGÍA</vt:lpstr>
      <vt:lpstr>METODOLOGÍA</vt:lpstr>
      <vt:lpstr>RESULTADOS</vt:lpstr>
      <vt:lpstr>RESULTADOS</vt:lpstr>
      <vt:lpstr>RESULTADOS</vt:lpstr>
      <vt:lpstr>RESULTADOS</vt:lpstr>
      <vt:lpstr>RESULTADOS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Sergio Leonardo Florez - Profesional Investigacion</cp:lastModifiedBy>
  <cp:revision>119</cp:revision>
  <dcterms:created xsi:type="dcterms:W3CDTF">2018-10-31T14:24:56Z</dcterms:created>
  <dcterms:modified xsi:type="dcterms:W3CDTF">2021-11-12T21:26:22Z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0x010100A1E760C835A1CE4C86F64BD228F6C94D</vt:lpwstr>
  </property>
  <property fmtid="{D5CDD505-2E9C-101B-9397-08002B2CF9AE}" pid="3" name="TaxKeyword">
    <vt:lpwstr/>
  </property>
</Properties>
</file>